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226" r:id="rId3"/>
    <p:sldId id="2227" r:id="rId4"/>
    <p:sldId id="2228" r:id="rId5"/>
    <p:sldId id="2229" r:id="rId6"/>
    <p:sldId id="2230" r:id="rId7"/>
    <p:sldId id="2232" r:id="rId8"/>
    <p:sldId id="2234" r:id="rId9"/>
    <p:sldId id="305" r:id="rId10"/>
    <p:sldId id="2236" r:id="rId11"/>
    <p:sldId id="306" r:id="rId12"/>
    <p:sldId id="2237" r:id="rId13"/>
    <p:sldId id="307" r:id="rId14"/>
    <p:sldId id="2238" r:id="rId15"/>
    <p:sldId id="2244" r:id="rId16"/>
    <p:sldId id="2246" r:id="rId17"/>
    <p:sldId id="2245" r:id="rId18"/>
    <p:sldId id="2247" r:id="rId19"/>
    <p:sldId id="2185" r:id="rId20"/>
    <p:sldId id="2240" r:id="rId21"/>
    <p:sldId id="2243" r:id="rId22"/>
    <p:sldId id="2241" r:id="rId23"/>
    <p:sldId id="2248" r:id="rId24"/>
    <p:sldId id="2216" r:id="rId25"/>
    <p:sldId id="2251" r:id="rId26"/>
    <p:sldId id="2252" r:id="rId27"/>
    <p:sldId id="2254" r:id="rId28"/>
    <p:sldId id="2256" r:id="rId29"/>
    <p:sldId id="2201" r:id="rId30"/>
    <p:sldId id="2257" r:id="rId31"/>
    <p:sldId id="2258" r:id="rId32"/>
    <p:sldId id="2263" r:id="rId33"/>
    <p:sldId id="2275" r:id="rId34"/>
    <p:sldId id="2264" r:id="rId35"/>
    <p:sldId id="2266" r:id="rId36"/>
    <p:sldId id="2267" r:id="rId37"/>
    <p:sldId id="2268" r:id="rId38"/>
    <p:sldId id="2265" r:id="rId39"/>
    <p:sldId id="2269" r:id="rId40"/>
    <p:sldId id="2270" r:id="rId41"/>
    <p:sldId id="2271" r:id="rId42"/>
    <p:sldId id="351" r:id="rId43"/>
    <p:sldId id="311" r:id="rId44"/>
    <p:sldId id="310" r:id="rId45"/>
    <p:sldId id="2272" r:id="rId46"/>
    <p:sldId id="2273" r:id="rId47"/>
    <p:sldId id="2274"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903" autoAdjust="0"/>
  </p:normalViewPr>
  <p:slideViewPr>
    <p:cSldViewPr snapToGrid="0">
      <p:cViewPr>
        <p:scale>
          <a:sx n="75" d="100"/>
          <a:sy n="75" d="100"/>
        </p:scale>
        <p:origin x="178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415F1-4E90-47BB-A427-A969A439A47A}" type="datetimeFigureOut">
              <a:rPr lang="zh-CN" altLang="en-US" smtClean="0"/>
              <a:t>2022/2/3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EE925-1F78-4F15-B8C4-E79E294D076B}" type="slidenum">
              <a:rPr lang="zh-CN" altLang="en-US" smtClean="0"/>
              <a:t>‹#›</a:t>
            </a:fld>
            <a:endParaRPr lang="zh-CN" altLang="en-US"/>
          </a:p>
        </p:txBody>
      </p:sp>
    </p:spTree>
    <p:extLst>
      <p:ext uri="{BB962C8B-B14F-4D97-AF65-F5344CB8AC3E}">
        <p14:creationId xmlns:p14="http://schemas.microsoft.com/office/powerpoint/2010/main" val="231315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备注占位符 2"/>
          <p:cNvSpPr>
            <a:spLocks noGrp="1" noChangeArrowheads="1"/>
          </p:cNvSpPr>
          <p:nvPr>
            <p:ph type="body" idx="4294967295"/>
          </p:nvPr>
        </p:nvSpPr>
        <p:spPr/>
        <p:txBody>
          <a:bodyPr>
            <a:prstTxWarp prst="textNoShape">
              <a:avLst/>
            </a:prstTxWarp>
          </a:bodyPr>
          <a:lstStyle/>
          <a:p>
            <a:endParaRPr lang="zh-CN" altLang="en-US" dirty="0"/>
          </a:p>
        </p:txBody>
      </p:sp>
    </p:spTree>
    <p:extLst>
      <p:ext uri="{BB962C8B-B14F-4D97-AF65-F5344CB8AC3E}">
        <p14:creationId xmlns:p14="http://schemas.microsoft.com/office/powerpoint/2010/main" val="1814566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20</a:t>
            </a:fld>
            <a:endParaRPr lang="zh-CN" altLang="en-US"/>
          </a:p>
        </p:txBody>
      </p:sp>
    </p:spTree>
    <p:extLst>
      <p:ext uri="{BB962C8B-B14F-4D97-AF65-F5344CB8AC3E}">
        <p14:creationId xmlns:p14="http://schemas.microsoft.com/office/powerpoint/2010/main" val="350645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21</a:t>
            </a:fld>
            <a:endParaRPr lang="zh-CN" altLang="en-US"/>
          </a:p>
        </p:txBody>
      </p:sp>
    </p:spTree>
    <p:extLst>
      <p:ext uri="{BB962C8B-B14F-4D97-AF65-F5344CB8AC3E}">
        <p14:creationId xmlns:p14="http://schemas.microsoft.com/office/powerpoint/2010/main" val="387090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22</a:t>
            </a:fld>
            <a:endParaRPr lang="zh-CN" altLang="en-US"/>
          </a:p>
        </p:txBody>
      </p:sp>
    </p:spTree>
    <p:extLst>
      <p:ext uri="{BB962C8B-B14F-4D97-AF65-F5344CB8AC3E}">
        <p14:creationId xmlns:p14="http://schemas.microsoft.com/office/powerpoint/2010/main" val="2040903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24</a:t>
            </a:fld>
            <a:endParaRPr lang="zh-CN" altLang="en-US"/>
          </a:p>
        </p:txBody>
      </p:sp>
    </p:spTree>
    <p:extLst>
      <p:ext uri="{BB962C8B-B14F-4D97-AF65-F5344CB8AC3E}">
        <p14:creationId xmlns:p14="http://schemas.microsoft.com/office/powerpoint/2010/main" val="320830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25</a:t>
            </a:fld>
            <a:endParaRPr lang="zh-CN" altLang="en-US"/>
          </a:p>
        </p:txBody>
      </p:sp>
    </p:spTree>
    <p:extLst>
      <p:ext uri="{BB962C8B-B14F-4D97-AF65-F5344CB8AC3E}">
        <p14:creationId xmlns:p14="http://schemas.microsoft.com/office/powerpoint/2010/main" val="20307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26</a:t>
            </a:fld>
            <a:endParaRPr lang="zh-CN" altLang="en-US"/>
          </a:p>
        </p:txBody>
      </p:sp>
    </p:spTree>
    <p:extLst>
      <p:ext uri="{BB962C8B-B14F-4D97-AF65-F5344CB8AC3E}">
        <p14:creationId xmlns:p14="http://schemas.microsoft.com/office/powerpoint/2010/main" val="397442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27</a:t>
            </a:fld>
            <a:endParaRPr lang="zh-CN" altLang="en-US"/>
          </a:p>
        </p:txBody>
      </p:sp>
    </p:spTree>
    <p:extLst>
      <p:ext uri="{BB962C8B-B14F-4D97-AF65-F5344CB8AC3E}">
        <p14:creationId xmlns:p14="http://schemas.microsoft.com/office/powerpoint/2010/main" val="332808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28</a:t>
            </a:fld>
            <a:endParaRPr lang="zh-CN" altLang="en-US"/>
          </a:p>
        </p:txBody>
      </p:sp>
    </p:spTree>
    <p:extLst>
      <p:ext uri="{BB962C8B-B14F-4D97-AF65-F5344CB8AC3E}">
        <p14:creationId xmlns:p14="http://schemas.microsoft.com/office/powerpoint/2010/main" val="103468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29</a:t>
            </a:fld>
            <a:endParaRPr lang="zh-CN" altLang="en-US"/>
          </a:p>
        </p:txBody>
      </p:sp>
    </p:spTree>
    <p:extLst>
      <p:ext uri="{BB962C8B-B14F-4D97-AF65-F5344CB8AC3E}">
        <p14:creationId xmlns:p14="http://schemas.microsoft.com/office/powerpoint/2010/main" val="1042553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30</a:t>
            </a:fld>
            <a:endParaRPr lang="zh-CN" altLang="en-US"/>
          </a:p>
        </p:txBody>
      </p:sp>
    </p:spTree>
    <p:extLst>
      <p:ext uri="{BB962C8B-B14F-4D97-AF65-F5344CB8AC3E}">
        <p14:creationId xmlns:p14="http://schemas.microsoft.com/office/powerpoint/2010/main" val="93709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备注占位符 2"/>
          <p:cNvSpPr>
            <a:spLocks noGrp="1" noChangeArrowheads="1"/>
          </p:cNvSpPr>
          <p:nvPr>
            <p:ph type="body" idx="4294967295"/>
          </p:nvPr>
        </p:nvSpPr>
        <p:spPr/>
        <p:txBody>
          <a:bodyPr>
            <a:prstTxWarp prst="textNoShape">
              <a:avLst/>
            </a:prstTxWarp>
          </a:bodyPr>
          <a:lstStyle/>
          <a:p>
            <a:endParaRPr lang="zh-CN" altLang="en-US" dirty="0"/>
          </a:p>
        </p:txBody>
      </p:sp>
    </p:spTree>
    <p:extLst>
      <p:ext uri="{BB962C8B-B14F-4D97-AF65-F5344CB8AC3E}">
        <p14:creationId xmlns:p14="http://schemas.microsoft.com/office/powerpoint/2010/main" val="424845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31</a:t>
            </a:fld>
            <a:endParaRPr lang="zh-CN" altLang="en-US"/>
          </a:p>
        </p:txBody>
      </p:sp>
    </p:spTree>
    <p:extLst>
      <p:ext uri="{BB962C8B-B14F-4D97-AF65-F5344CB8AC3E}">
        <p14:creationId xmlns:p14="http://schemas.microsoft.com/office/powerpoint/2010/main" val="306731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32</a:t>
            </a:fld>
            <a:endParaRPr lang="zh-CN" altLang="en-US"/>
          </a:p>
        </p:txBody>
      </p:sp>
    </p:spTree>
    <p:extLst>
      <p:ext uri="{BB962C8B-B14F-4D97-AF65-F5344CB8AC3E}">
        <p14:creationId xmlns:p14="http://schemas.microsoft.com/office/powerpoint/2010/main" val="2065230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33</a:t>
            </a:fld>
            <a:endParaRPr lang="zh-CN" altLang="en-US"/>
          </a:p>
        </p:txBody>
      </p:sp>
    </p:spTree>
    <p:extLst>
      <p:ext uri="{BB962C8B-B14F-4D97-AF65-F5344CB8AC3E}">
        <p14:creationId xmlns:p14="http://schemas.microsoft.com/office/powerpoint/2010/main" val="106250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34</a:t>
            </a:fld>
            <a:endParaRPr lang="zh-CN" altLang="en-US"/>
          </a:p>
        </p:txBody>
      </p:sp>
    </p:spTree>
    <p:extLst>
      <p:ext uri="{BB962C8B-B14F-4D97-AF65-F5344CB8AC3E}">
        <p14:creationId xmlns:p14="http://schemas.microsoft.com/office/powerpoint/2010/main" val="161438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35</a:t>
            </a:fld>
            <a:endParaRPr lang="zh-CN" altLang="en-US"/>
          </a:p>
        </p:txBody>
      </p:sp>
    </p:spTree>
    <p:extLst>
      <p:ext uri="{BB962C8B-B14F-4D97-AF65-F5344CB8AC3E}">
        <p14:creationId xmlns:p14="http://schemas.microsoft.com/office/powerpoint/2010/main" val="14348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36</a:t>
            </a:fld>
            <a:endParaRPr lang="zh-CN" altLang="en-US"/>
          </a:p>
        </p:txBody>
      </p:sp>
    </p:spTree>
    <p:extLst>
      <p:ext uri="{BB962C8B-B14F-4D97-AF65-F5344CB8AC3E}">
        <p14:creationId xmlns:p14="http://schemas.microsoft.com/office/powerpoint/2010/main" val="425395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37</a:t>
            </a:fld>
            <a:endParaRPr lang="zh-CN" altLang="en-US"/>
          </a:p>
        </p:txBody>
      </p:sp>
    </p:spTree>
    <p:extLst>
      <p:ext uri="{BB962C8B-B14F-4D97-AF65-F5344CB8AC3E}">
        <p14:creationId xmlns:p14="http://schemas.microsoft.com/office/powerpoint/2010/main" val="176769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38</a:t>
            </a:fld>
            <a:endParaRPr lang="zh-CN" altLang="en-US"/>
          </a:p>
        </p:txBody>
      </p:sp>
    </p:spTree>
    <p:extLst>
      <p:ext uri="{BB962C8B-B14F-4D97-AF65-F5344CB8AC3E}">
        <p14:creationId xmlns:p14="http://schemas.microsoft.com/office/powerpoint/2010/main" val="3956557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39</a:t>
            </a:fld>
            <a:endParaRPr lang="zh-CN" altLang="en-US"/>
          </a:p>
        </p:txBody>
      </p:sp>
    </p:spTree>
    <p:extLst>
      <p:ext uri="{BB962C8B-B14F-4D97-AF65-F5344CB8AC3E}">
        <p14:creationId xmlns:p14="http://schemas.microsoft.com/office/powerpoint/2010/main" val="556609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40</a:t>
            </a:fld>
            <a:endParaRPr lang="zh-CN" altLang="en-US"/>
          </a:p>
        </p:txBody>
      </p:sp>
    </p:spTree>
    <p:extLst>
      <p:ext uri="{BB962C8B-B14F-4D97-AF65-F5344CB8AC3E}">
        <p14:creationId xmlns:p14="http://schemas.microsoft.com/office/powerpoint/2010/main" val="223926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备注占位符 2"/>
          <p:cNvSpPr>
            <a:spLocks noGrp="1" noChangeArrowheads="1"/>
          </p:cNvSpPr>
          <p:nvPr>
            <p:ph type="body" idx="4294967295"/>
          </p:nvPr>
        </p:nvSpPr>
        <p:spPr/>
        <p:txBody>
          <a:bodyPr>
            <a:prstTxWarp prst="textNoShape">
              <a:avLst/>
            </a:prstTxWarp>
          </a:bodyPr>
          <a:lstStyle/>
          <a:p>
            <a:endParaRPr lang="zh-CN" altLang="en-US" dirty="0"/>
          </a:p>
        </p:txBody>
      </p:sp>
    </p:spTree>
    <p:extLst>
      <p:ext uri="{BB962C8B-B14F-4D97-AF65-F5344CB8AC3E}">
        <p14:creationId xmlns:p14="http://schemas.microsoft.com/office/powerpoint/2010/main" val="402313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41</a:t>
            </a:fld>
            <a:endParaRPr lang="zh-CN" altLang="en-US"/>
          </a:p>
        </p:txBody>
      </p:sp>
    </p:spTree>
    <p:extLst>
      <p:ext uri="{BB962C8B-B14F-4D97-AF65-F5344CB8AC3E}">
        <p14:creationId xmlns:p14="http://schemas.microsoft.com/office/powerpoint/2010/main" val="8182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备注占位符 2"/>
          <p:cNvSpPr>
            <a:spLocks noGrp="1" noChangeArrowheads="1"/>
          </p:cNvSpPr>
          <p:nvPr>
            <p:ph type="body" idx="4294967295"/>
          </p:nvPr>
        </p:nvSpPr>
        <p:spPr/>
        <p:txBody>
          <a:bodyPr>
            <a:prstTxWarp prst="textNoShape">
              <a:avLst/>
            </a:prstTxWarp>
          </a:bodyPr>
          <a:lstStyle/>
          <a:p>
            <a:endParaRPr lang="zh-CN" altLang="en-US" dirty="0"/>
          </a:p>
        </p:txBody>
      </p:sp>
    </p:spTree>
    <p:extLst>
      <p:ext uri="{BB962C8B-B14F-4D97-AF65-F5344CB8AC3E}">
        <p14:creationId xmlns:p14="http://schemas.microsoft.com/office/powerpoint/2010/main" val="25873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1986" name="备注占位符 2"/>
          <p:cNvSpPr>
            <a:spLocks noGrp="1" noChangeArrowheads="1"/>
          </p:cNvSpPr>
          <p:nvPr>
            <p:ph type="body" idx="4294967295"/>
          </p:nvPr>
        </p:nvSpPr>
        <p:spPr/>
        <p:txBody>
          <a:bodyPr>
            <a:prstTxWarp prst="textNoShape">
              <a:avLst/>
            </a:prstTxWarp>
          </a:bodyPr>
          <a:lstStyle/>
          <a:p>
            <a:endParaRPr lang="zh-CN" altLang="en-US" dirty="0"/>
          </a:p>
        </p:txBody>
      </p:sp>
    </p:spTree>
    <p:extLst>
      <p:ext uri="{BB962C8B-B14F-4D97-AF65-F5344CB8AC3E}">
        <p14:creationId xmlns:p14="http://schemas.microsoft.com/office/powerpoint/2010/main" val="165667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16</a:t>
            </a:fld>
            <a:endParaRPr lang="zh-CN" altLang="en-US"/>
          </a:p>
        </p:txBody>
      </p:sp>
    </p:spTree>
    <p:extLst>
      <p:ext uri="{BB962C8B-B14F-4D97-AF65-F5344CB8AC3E}">
        <p14:creationId xmlns:p14="http://schemas.microsoft.com/office/powerpoint/2010/main" val="381747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17</a:t>
            </a:fld>
            <a:endParaRPr lang="zh-CN" altLang="en-US"/>
          </a:p>
        </p:txBody>
      </p:sp>
    </p:spTree>
    <p:extLst>
      <p:ext uri="{BB962C8B-B14F-4D97-AF65-F5344CB8AC3E}">
        <p14:creationId xmlns:p14="http://schemas.microsoft.com/office/powerpoint/2010/main" val="381682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18</a:t>
            </a:fld>
            <a:endParaRPr lang="zh-CN" altLang="en-US"/>
          </a:p>
        </p:txBody>
      </p:sp>
    </p:spTree>
    <p:extLst>
      <p:ext uri="{BB962C8B-B14F-4D97-AF65-F5344CB8AC3E}">
        <p14:creationId xmlns:p14="http://schemas.microsoft.com/office/powerpoint/2010/main" val="40615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1926932-4500-4C3A-A995-562913DD147C}" type="slidenum">
              <a:rPr lang="zh-CN" altLang="en-US" smtClean="0"/>
              <a:pPr/>
              <a:t>19</a:t>
            </a:fld>
            <a:endParaRPr lang="zh-CN" altLang="en-US"/>
          </a:p>
        </p:txBody>
      </p:sp>
    </p:spTree>
    <p:extLst>
      <p:ext uri="{BB962C8B-B14F-4D97-AF65-F5344CB8AC3E}">
        <p14:creationId xmlns:p14="http://schemas.microsoft.com/office/powerpoint/2010/main" val="149973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4490F-0AA8-4238-B7F8-0A968751BFE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D1B3BFA-5DBB-4EED-956E-D321C1989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DE54A92-63B6-4E2A-9849-67AA8F8C6480}"/>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70645A10-6C03-4539-B956-BDA7C76273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5729A1-C235-4044-8939-93AF93CAFA15}"/>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28184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56E431-FD93-4814-A621-7CBCDDF2CB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C25CB8A-B192-4DA4-9635-A920A97DDD4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ABC8D8-7D46-4AAD-B30F-92EBA82D43A8}"/>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60DB08F6-C5FA-45AC-900D-7BE20B1477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C427D4-3FB2-4436-93C9-117B65CA3090}"/>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253293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623BF4B-9747-42A8-881C-7CAA04DEDE8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22787D8-F006-4DA7-8D1F-514ED6FEFD6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FDA1BD-E85E-4876-8D53-6F802E89B097}"/>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4127EE0D-D4DF-4BDC-BFE8-A0BA2A8B49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16C38D-574D-455A-B62D-271874EE20FF}"/>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144227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a:xfrm>
            <a:off x="8610600" y="6356352"/>
            <a:ext cx="2743200" cy="365125"/>
          </a:xfrm>
        </p:spPr>
        <p:txBody>
          <a:bodyPr/>
          <a:lstStyle>
            <a:lvl1pPr>
              <a:defRPr dirty="0"/>
            </a:lvl1pPr>
          </a:lstStyle>
          <a:p>
            <a:fld id="{DA4FDF60-C7E1-4FBE-88D0-F86B0FD49BC1}" type="slidenum">
              <a:rPr lang="zh-CN" altLang="en-US"/>
              <a:pPr/>
              <a:t>‹#›</a:t>
            </a:fld>
            <a:endParaRPr lang="zh-CN" altLang="en-US"/>
          </a:p>
        </p:txBody>
      </p:sp>
    </p:spTree>
    <p:extLst>
      <p:ext uri="{BB962C8B-B14F-4D97-AF65-F5344CB8AC3E}">
        <p14:creationId xmlns:p14="http://schemas.microsoft.com/office/powerpoint/2010/main" val="53989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EC38B-2D21-41C7-9892-F34E9CF41F7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453290-A23D-498D-8BAC-0054E7E97B6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FBBC74-2D5A-4089-99F8-6778C4DB8C3D}"/>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7DF9CFBE-E417-42E1-AE87-636DDE550C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F6EF3F-DBF8-4015-A0E9-1696C0F8DB97}"/>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378278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7B91-FB2A-457A-BC85-BD2DDD07397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B211BC-B36D-49BA-B903-1408016F4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EB3A44A-76E0-4300-8C17-8F9B5D657499}"/>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57264C74-2F86-4BF6-B8EA-C6CF906C9D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0BF411-5AE1-43B4-AB69-3A74E0E2EAFB}"/>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41107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5DEC9D-9A71-45A6-A580-154B836FCA3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961336-166C-43C4-8C89-4954379E709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7CC0426-C59B-4EAF-BD85-2D9BAFF9400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BE6071A-4C2F-4301-AB9D-7C8F70957C2A}"/>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6" name="页脚占位符 5">
            <a:extLst>
              <a:ext uri="{FF2B5EF4-FFF2-40B4-BE49-F238E27FC236}">
                <a16:creationId xmlns:a16="http://schemas.microsoft.com/office/drawing/2014/main" id="{B8D4E817-D4E3-4D6B-A63E-B54B6F04E1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19A527-732E-4C86-A5B5-F30BEB30F6AE}"/>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353699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31232A-5F3A-4F10-807A-1682628B325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83414C7-CC13-4891-973A-3B96246FD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37807A5-E519-40C4-B97D-D401BC4B66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4560F05-8C9B-4B98-A36A-31B9A63BF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B5517E-C770-4CC1-8DFB-F256ED4B80F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F5C642D-C99F-4317-9642-8957C7ABAB90}"/>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8" name="页脚占位符 7">
            <a:extLst>
              <a:ext uri="{FF2B5EF4-FFF2-40B4-BE49-F238E27FC236}">
                <a16:creationId xmlns:a16="http://schemas.microsoft.com/office/drawing/2014/main" id="{59EDFBEA-74D1-4763-9317-951ED8ABA5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CCF7D44-AB2B-4E6B-87A6-5C207DDC4C08}"/>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305414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2FD3D-D61C-42E9-A2F2-05FFFAD869E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DC163AA-0DD8-4DF0-BF71-43189BEFBA2E}"/>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4" name="页脚占位符 3">
            <a:extLst>
              <a:ext uri="{FF2B5EF4-FFF2-40B4-BE49-F238E27FC236}">
                <a16:creationId xmlns:a16="http://schemas.microsoft.com/office/drawing/2014/main" id="{628BB934-C94B-41BF-9147-C1097E0E405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916AD2-C33B-4E6D-A02B-2190C91FC84F}"/>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380090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CD0076-3298-47C8-B618-7D20854FA131}"/>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3" name="页脚占位符 2">
            <a:extLst>
              <a:ext uri="{FF2B5EF4-FFF2-40B4-BE49-F238E27FC236}">
                <a16:creationId xmlns:a16="http://schemas.microsoft.com/office/drawing/2014/main" id="{ADDE3749-1EA9-466E-8D53-91A5C8831B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2DD8E0-E3F0-44D8-AB34-0B56DD800F32}"/>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34706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58B2A6-E3E8-4C3D-99DB-42A6D65B40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668F54C-2CDB-440A-A829-5BC88AAF02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F14670-450A-405E-9691-75800CE08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8805B0-4A61-420D-ACE4-2CDB37A83808}"/>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6" name="页脚占位符 5">
            <a:extLst>
              <a:ext uri="{FF2B5EF4-FFF2-40B4-BE49-F238E27FC236}">
                <a16:creationId xmlns:a16="http://schemas.microsoft.com/office/drawing/2014/main" id="{54556740-6493-47C0-8949-B234EBBCC1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D59195-5D7C-499F-8961-14AB86A514BE}"/>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161677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400950-BC52-4DE3-9781-E530A9F97DE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A98D0B0-FCE7-4F03-BA5F-9DDB887B8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F50EC38-89DF-4612-87EB-F779EFA60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C5D6867-93E9-458C-A235-9A750FF3B182}"/>
              </a:ext>
            </a:extLst>
          </p:cNvPr>
          <p:cNvSpPr>
            <a:spLocks noGrp="1"/>
          </p:cNvSpPr>
          <p:nvPr>
            <p:ph type="dt" sz="half" idx="10"/>
          </p:nvPr>
        </p:nvSpPr>
        <p:spPr/>
        <p:txBody>
          <a:bodyPr/>
          <a:lstStyle/>
          <a:p>
            <a:fld id="{CDEC3A10-4E48-420E-886E-8B539802299D}" type="datetimeFigureOut">
              <a:rPr lang="zh-CN" altLang="en-US" smtClean="0"/>
              <a:t>2022/2/3</a:t>
            </a:fld>
            <a:endParaRPr lang="zh-CN" altLang="en-US"/>
          </a:p>
        </p:txBody>
      </p:sp>
      <p:sp>
        <p:nvSpPr>
          <p:cNvPr id="6" name="页脚占位符 5">
            <a:extLst>
              <a:ext uri="{FF2B5EF4-FFF2-40B4-BE49-F238E27FC236}">
                <a16:creationId xmlns:a16="http://schemas.microsoft.com/office/drawing/2014/main" id="{44FD041C-E088-4D50-802F-1918507703A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1E4CBE-1297-4FA2-86F5-FF9CE8DA470A}"/>
              </a:ext>
            </a:extLst>
          </p:cNvPr>
          <p:cNvSpPr>
            <a:spLocks noGrp="1"/>
          </p:cNvSpPr>
          <p:nvPr>
            <p:ph type="sldNum" sz="quarter" idx="12"/>
          </p:nvPr>
        </p:nvSpPr>
        <p:spPr/>
        <p:txBody>
          <a:body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216437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4C3E8CC-178F-4878-901B-3C0C04253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B5CAC29-9EB8-4FE9-88B6-D162E42EC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1AF825-6B5F-46FB-BE94-0AA72E03B3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3A10-4E48-420E-886E-8B539802299D}" type="datetimeFigureOut">
              <a:rPr lang="zh-CN" altLang="en-US" smtClean="0"/>
              <a:t>2022/2/3</a:t>
            </a:fld>
            <a:endParaRPr lang="zh-CN" altLang="en-US"/>
          </a:p>
        </p:txBody>
      </p:sp>
      <p:sp>
        <p:nvSpPr>
          <p:cNvPr id="5" name="页脚占位符 4">
            <a:extLst>
              <a:ext uri="{FF2B5EF4-FFF2-40B4-BE49-F238E27FC236}">
                <a16:creationId xmlns:a16="http://schemas.microsoft.com/office/drawing/2014/main" id="{B9AB5430-1D64-4540-8D43-BEB167BDB1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072764-5BF9-4243-B59A-B67A6232E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D4C0A-B64B-41F9-BE3E-B5C6D9D7D3A3}" type="slidenum">
              <a:rPr lang="zh-CN" altLang="en-US" smtClean="0"/>
              <a:t>‹#›</a:t>
            </a:fld>
            <a:endParaRPr lang="zh-CN" altLang="en-US"/>
          </a:p>
        </p:txBody>
      </p:sp>
    </p:spTree>
    <p:extLst>
      <p:ext uri="{BB962C8B-B14F-4D97-AF65-F5344CB8AC3E}">
        <p14:creationId xmlns:p14="http://schemas.microsoft.com/office/powerpoint/2010/main" val="2094248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5.bin"/><Relationship Id="rId3" Type="http://schemas.openxmlformats.org/officeDocument/2006/relationships/slideLayout" Target="../slideLayouts/slideLayout12.xml"/><Relationship Id="rId7" Type="http://schemas.openxmlformats.org/officeDocument/2006/relationships/oleObject" Target="../embeddings/oleObject2.bin"/><Relationship Id="rId12" Type="http://schemas.openxmlformats.org/officeDocument/2006/relationships/image" Target="../media/image19.wmf"/><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oleObject" Target="../embeddings/oleObject4.bin"/><Relationship Id="rId5" Type="http://schemas.openxmlformats.org/officeDocument/2006/relationships/image" Target="../media/image15.png"/><Relationship Id="rId10" Type="http://schemas.openxmlformats.org/officeDocument/2006/relationships/image" Target="../media/image18.wmf"/><Relationship Id="rId4" Type="http://schemas.openxmlformats.org/officeDocument/2006/relationships/notesSlide" Target="../notesSlides/notesSlide14.xml"/><Relationship Id="rId9" Type="http://schemas.openxmlformats.org/officeDocument/2006/relationships/oleObject" Target="../embeddings/oleObject3.bin"/><Relationship Id="rId1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5.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26.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3.xml"/><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6.png"/><Relationship Id="rId3" Type="http://schemas.openxmlformats.org/officeDocument/2006/relationships/notesSlide" Target="../notesSlides/notesSlide2.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9.png"/><Relationship Id="rId1" Type="http://schemas.openxmlformats.org/officeDocument/2006/relationships/tags" Target="../tags/tag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915FA8D-0889-420D-A7A2-A064DD62D819}"/>
              </a:ext>
            </a:extLst>
          </p:cNvPr>
          <p:cNvSpPr txBox="1"/>
          <p:nvPr/>
        </p:nvSpPr>
        <p:spPr>
          <a:xfrm>
            <a:off x="0" y="1951672"/>
            <a:ext cx="12192000" cy="1477328"/>
          </a:xfrm>
          <a:prstGeom prst="rect">
            <a:avLst/>
          </a:prstGeom>
          <a:noFill/>
        </p:spPr>
        <p:txBody>
          <a:bodyPr wrap="square" rtlCol="0">
            <a:spAutoFit/>
          </a:bodyPr>
          <a:lstStyle/>
          <a:p>
            <a:pPr algn="ctr">
              <a:spcAft>
                <a:spcPts val="1200"/>
              </a:spcAft>
            </a:pPr>
            <a:r>
              <a:rPr lang="en-US" altLang="zh-CN" sz="4400" dirty="0">
                <a:solidFill>
                  <a:schemeClr val="accent1"/>
                </a:solidFill>
                <a:latin typeface="华文中宋" panose="02010600040101010101" pitchFamily="2" charset="-122"/>
                <a:ea typeface="华文中宋" panose="02010600040101010101" pitchFamily="2" charset="-122"/>
              </a:rPr>
              <a:t>From weights to outputs: </a:t>
            </a:r>
          </a:p>
          <a:p>
            <a:pPr algn="ctr"/>
            <a:r>
              <a:rPr lang="en-US" altLang="zh-CN" sz="3600" dirty="0">
                <a:solidFill>
                  <a:schemeClr val="accent1"/>
                </a:solidFill>
                <a:latin typeface="华文中宋" panose="02010600040101010101" pitchFamily="2" charset="-122"/>
                <a:ea typeface="华文中宋" panose="02010600040101010101" pitchFamily="2" charset="-122"/>
              </a:rPr>
              <a:t>embedding watermarks into deep neural networks</a:t>
            </a:r>
            <a:endParaRPr lang="zh-CN" altLang="en-US" sz="3600" dirty="0">
              <a:solidFill>
                <a:schemeClr val="accent1"/>
              </a:solidFill>
              <a:latin typeface="华文中宋" panose="02010600040101010101" pitchFamily="2" charset="-122"/>
              <a:ea typeface="华文中宋" panose="02010600040101010101" pitchFamily="2" charset="-122"/>
            </a:endParaRPr>
          </a:p>
        </p:txBody>
      </p:sp>
      <p:sp>
        <p:nvSpPr>
          <p:cNvPr id="3" name="文本框 2">
            <a:extLst>
              <a:ext uri="{FF2B5EF4-FFF2-40B4-BE49-F238E27FC236}">
                <a16:creationId xmlns:a16="http://schemas.microsoft.com/office/drawing/2014/main" id="{292E0674-52E7-4780-BA18-B51E11C3C357}"/>
              </a:ext>
            </a:extLst>
          </p:cNvPr>
          <p:cNvSpPr txBox="1"/>
          <p:nvPr/>
        </p:nvSpPr>
        <p:spPr>
          <a:xfrm>
            <a:off x="7400818" y="4850606"/>
            <a:ext cx="3520612" cy="646331"/>
          </a:xfrm>
          <a:prstGeom prst="rect">
            <a:avLst/>
          </a:prstGeom>
          <a:noFill/>
        </p:spPr>
        <p:txBody>
          <a:bodyPr wrap="square" rtlCol="0">
            <a:spAutoFit/>
          </a:bodyPr>
          <a:lstStyle/>
          <a:p>
            <a:pPr algn="r"/>
            <a:r>
              <a:rPr lang="en-US" altLang="zh-CN" dirty="0">
                <a:latin typeface="华文中宋" panose="02010600040101010101" pitchFamily="2" charset="-122"/>
                <a:ea typeface="华文中宋" panose="02010600040101010101" pitchFamily="2" charset="-122"/>
              </a:rPr>
              <a:t>04/02/2022</a:t>
            </a:r>
          </a:p>
          <a:p>
            <a:pPr algn="r"/>
            <a:r>
              <a:rPr lang="en-US" altLang="zh-CN" dirty="0">
                <a:latin typeface="华文中宋" panose="02010600040101010101" pitchFamily="2" charset="-122"/>
                <a:ea typeface="华文中宋" panose="02010600040101010101" pitchFamily="2" charset="-122"/>
              </a:rPr>
              <a:t>Jianwei Fei</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14143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A121CBE-B9F2-4D1D-A5BC-99541561B417}"/>
              </a:ext>
            </a:extLst>
          </p:cNvPr>
          <p:cNvPicPr>
            <a:picLocks noChangeAspect="1"/>
          </p:cNvPicPr>
          <p:nvPr/>
        </p:nvPicPr>
        <p:blipFill rotWithShape="1">
          <a:blip r:embed="rId3"/>
          <a:srcRect b="22210"/>
          <a:stretch/>
        </p:blipFill>
        <p:spPr>
          <a:xfrm>
            <a:off x="925863" y="1506503"/>
            <a:ext cx="11172385" cy="3792880"/>
          </a:xfrm>
          <a:prstGeom prst="rect">
            <a:avLst/>
          </a:prstGeom>
        </p:spPr>
      </p:pic>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A6D79D1-B8FD-4670-96F4-757AFF93C569}"/>
              </a:ext>
            </a:extLst>
          </p:cNvPr>
          <p:cNvSpPr txBox="1"/>
          <p:nvPr/>
        </p:nvSpPr>
        <p:spPr>
          <a:xfrm>
            <a:off x="618478" y="1008625"/>
            <a:ext cx="11289270" cy="769441"/>
          </a:xfrm>
          <a:prstGeom prst="rect">
            <a:avLst/>
          </a:prstGeom>
          <a:noFill/>
        </p:spPr>
        <p:txBody>
          <a:bodyPr wrap="square">
            <a:spAutoFit/>
          </a:bodyPr>
          <a:lstStyle/>
          <a:p>
            <a:pPr>
              <a:spcBef>
                <a:spcPts val="1200"/>
              </a:spcBef>
            </a:pPr>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Forging</a:t>
            </a:r>
          </a:p>
          <a:p>
            <a:r>
              <a:rPr lang="en-US" altLang="zh-CN" sz="2000" dirty="0">
                <a:solidFill>
                  <a:schemeClr val="accent1"/>
                </a:solidFill>
                <a:latin typeface="华文中宋" panose="02010600040101010101" pitchFamily="2" charset="-122"/>
                <a:ea typeface="华文中宋" panose="02010600040101010101" pitchFamily="2" charset="-122"/>
              </a:rPr>
              <a:t>Adversary uses additional triggers to forge the ownership</a:t>
            </a:r>
            <a:endParaRPr lang="zh-CN" altLang="zh-CN" sz="2000" dirty="0">
              <a:solidFill>
                <a:schemeClr val="accent1"/>
              </a:solidFill>
              <a:latin typeface="华文中宋" panose="02010600040101010101" pitchFamily="2" charset="-122"/>
              <a:ea typeface="华文中宋" panose="02010600040101010101" pitchFamily="2" charset="-122"/>
            </a:endParaRPr>
          </a:p>
        </p:txBody>
      </p:sp>
      <p:grpSp>
        <p:nvGrpSpPr>
          <p:cNvPr id="7" name="组 3">
            <a:extLst>
              <a:ext uri="{FF2B5EF4-FFF2-40B4-BE49-F238E27FC236}">
                <a16:creationId xmlns:a16="http://schemas.microsoft.com/office/drawing/2014/main" id="{1DD196E2-E021-4176-9424-BB15DB872AA9}"/>
              </a:ext>
            </a:extLst>
          </p:cNvPr>
          <p:cNvGrpSpPr>
            <a:grpSpLocks/>
          </p:cNvGrpSpPr>
          <p:nvPr/>
        </p:nvGrpSpPr>
        <p:grpSpPr bwMode="auto">
          <a:xfrm>
            <a:off x="-2857" y="164782"/>
            <a:ext cx="12377737" cy="696303"/>
            <a:chOff x="-186265" y="270933"/>
            <a:chExt cx="12378023" cy="696307"/>
          </a:xfrm>
        </p:grpSpPr>
        <p:grpSp>
          <p:nvGrpSpPr>
            <p:cNvPr id="8" name="组 4">
              <a:extLst>
                <a:ext uri="{FF2B5EF4-FFF2-40B4-BE49-F238E27FC236}">
                  <a16:creationId xmlns:a16="http://schemas.microsoft.com/office/drawing/2014/main" id="{B52898FE-AF62-40F8-B72D-AC151CDF03FF}"/>
                </a:ext>
              </a:extLst>
            </p:cNvPr>
            <p:cNvGrpSpPr>
              <a:grpSpLocks/>
            </p:cNvGrpSpPr>
            <p:nvPr/>
          </p:nvGrpSpPr>
          <p:grpSpPr bwMode="auto">
            <a:xfrm flipH="1">
              <a:off x="-186265" y="270933"/>
              <a:ext cx="12378023" cy="696307"/>
              <a:chOff x="-3026341" y="1803400"/>
              <a:chExt cx="5644092" cy="317500"/>
            </a:xfrm>
          </p:grpSpPr>
          <p:cxnSp>
            <p:nvCxnSpPr>
              <p:cNvPr id="10" name="直线连接符 7">
                <a:extLst>
                  <a:ext uri="{FF2B5EF4-FFF2-40B4-BE49-F238E27FC236}">
                    <a16:creationId xmlns:a16="http://schemas.microsoft.com/office/drawing/2014/main" id="{D25FA020-E098-498C-B5DF-77B1CCEA7ACE}"/>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1" name="组 8">
                <a:extLst>
                  <a:ext uri="{FF2B5EF4-FFF2-40B4-BE49-F238E27FC236}">
                    <a16:creationId xmlns:a16="http://schemas.microsoft.com/office/drawing/2014/main" id="{67FB8606-51FA-430D-8231-E8C84ECBAA1F}"/>
                  </a:ext>
                </a:extLst>
              </p:cNvPr>
              <p:cNvGrpSpPr>
                <a:grpSpLocks/>
              </p:cNvGrpSpPr>
              <p:nvPr/>
            </p:nvGrpSpPr>
            <p:grpSpPr bwMode="auto">
              <a:xfrm>
                <a:off x="1094317" y="1803400"/>
                <a:ext cx="1523434" cy="317500"/>
                <a:chOff x="1094317" y="1803400"/>
                <a:chExt cx="1523434" cy="317500"/>
              </a:xfrm>
            </p:grpSpPr>
            <p:sp>
              <p:nvSpPr>
                <p:cNvPr id="12" name="平行四边形 11">
                  <a:extLst>
                    <a:ext uri="{FF2B5EF4-FFF2-40B4-BE49-F238E27FC236}">
                      <a16:creationId xmlns:a16="http://schemas.microsoft.com/office/drawing/2014/main" id="{26F1F411-B069-4016-9065-535731B23E78}"/>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平行四边形 12">
                  <a:extLst>
                    <a:ext uri="{FF2B5EF4-FFF2-40B4-BE49-F238E27FC236}">
                      <a16:creationId xmlns:a16="http://schemas.microsoft.com/office/drawing/2014/main" id="{7FA5C09F-6488-4DC0-B067-154C9C3D3EE5}"/>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B9BEF577-D31B-4028-B9F4-2B61555C1EF1}"/>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34F55788-28C9-4D6C-8D35-F3F4F1791EA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9" name="MH_Others_1">
              <a:extLst>
                <a:ext uri="{FF2B5EF4-FFF2-40B4-BE49-F238E27FC236}">
                  <a16:creationId xmlns:a16="http://schemas.microsoft.com/office/drawing/2014/main" id="{4CF4504E-A5BF-49D3-9ADE-57A3280B91F0}"/>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6" name="矩形 15">
            <a:extLst>
              <a:ext uri="{FF2B5EF4-FFF2-40B4-BE49-F238E27FC236}">
                <a16:creationId xmlns:a16="http://schemas.microsoft.com/office/drawing/2014/main" id="{C9B6E542-2DF5-465D-A04B-CB7993F05B4A}"/>
              </a:ext>
            </a:extLst>
          </p:cNvPr>
          <p:cNvSpPr/>
          <p:nvPr/>
        </p:nvSpPr>
        <p:spPr bwMode="auto">
          <a:xfrm>
            <a:off x="3532506" y="260034"/>
            <a:ext cx="157414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Attacks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D6C66FBC-7BF4-4683-9D9F-54682DEBAB1C}"/>
              </a:ext>
            </a:extLst>
          </p:cNvPr>
          <p:cNvSpPr txBox="1"/>
          <p:nvPr/>
        </p:nvSpPr>
        <p:spPr>
          <a:xfrm>
            <a:off x="1052831" y="5266866"/>
            <a:ext cx="4572000" cy="523220"/>
          </a:xfrm>
          <a:prstGeom prst="rect">
            <a:avLst/>
          </a:prstGeom>
          <a:noFill/>
        </p:spPr>
        <p:txBody>
          <a:bodyPr wrap="square">
            <a:spAutoFit/>
          </a:bodyPr>
          <a:lstStyle/>
          <a:p>
            <a:r>
              <a:rPr lang="en-US" altLang="zh-CN" sz="2800" b="1" dirty="0">
                <a:latin typeface="华文中宋" panose="02010600040101010101" pitchFamily="2" charset="-122"/>
                <a:ea typeface="华文中宋" panose="02010600040101010101" pitchFamily="2" charset="-122"/>
              </a:rPr>
              <a:t>Embedding Stage (Legal)</a:t>
            </a:r>
            <a:endParaRPr lang="zh-CN" altLang="en-US" sz="2800" dirty="0"/>
          </a:p>
        </p:txBody>
      </p:sp>
      <p:sp>
        <p:nvSpPr>
          <p:cNvPr id="19" name="文本框 18">
            <a:extLst>
              <a:ext uri="{FF2B5EF4-FFF2-40B4-BE49-F238E27FC236}">
                <a16:creationId xmlns:a16="http://schemas.microsoft.com/office/drawing/2014/main" id="{E253FC28-E34C-43B4-857F-BEBE3048291A}"/>
              </a:ext>
            </a:extLst>
          </p:cNvPr>
          <p:cNvSpPr txBox="1"/>
          <p:nvPr/>
        </p:nvSpPr>
        <p:spPr>
          <a:xfrm>
            <a:off x="6512055" y="5252556"/>
            <a:ext cx="4489129" cy="523220"/>
          </a:xfrm>
          <a:prstGeom prst="rect">
            <a:avLst/>
          </a:prstGeom>
          <a:noFill/>
        </p:spPr>
        <p:txBody>
          <a:bodyPr wrap="square">
            <a:spAutoFit/>
          </a:bodyPr>
          <a:lstStyle/>
          <a:p>
            <a:r>
              <a:rPr lang="en-US" altLang="zh-CN" sz="2800" b="1" dirty="0">
                <a:latin typeface="华文中宋" panose="02010600040101010101" pitchFamily="2" charset="-122"/>
                <a:ea typeface="华文中宋" panose="02010600040101010101" pitchFamily="2" charset="-122"/>
              </a:rPr>
              <a:t>Forging Stage (Illegal)</a:t>
            </a:r>
            <a:endParaRPr lang="zh-CN" altLang="en-US" sz="2800" dirty="0"/>
          </a:p>
        </p:txBody>
      </p:sp>
    </p:spTree>
    <p:extLst>
      <p:ext uri="{BB962C8B-B14F-4D97-AF65-F5344CB8AC3E}">
        <p14:creationId xmlns:p14="http://schemas.microsoft.com/office/powerpoint/2010/main" val="270482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95E4DD3-FF71-4A23-B4EF-00C93B2614F1}"/>
              </a:ext>
            </a:extLst>
          </p:cNvPr>
          <p:cNvSpPr txBox="1"/>
          <p:nvPr/>
        </p:nvSpPr>
        <p:spPr>
          <a:xfrm>
            <a:off x="2183378" y="831122"/>
            <a:ext cx="3406775" cy="5253811"/>
          </a:xfrm>
          <a:prstGeom prst="rect">
            <a:avLst/>
          </a:prstGeom>
          <a:noFill/>
        </p:spPr>
        <p:txBody>
          <a:bodyPr wrap="square">
            <a:spAutoFit/>
          </a:bodyPr>
          <a:lstStyle/>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Fine-Tuning</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Pruning</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Rounding</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Fine-Pruning</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Model Compression</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Distillation</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Transfer Learning</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Computation Optimization</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Backdoor Removal</a:t>
            </a:r>
          </a:p>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Retraining</a:t>
            </a:r>
          </a:p>
        </p:txBody>
      </p:sp>
      <p:grpSp>
        <p:nvGrpSpPr>
          <p:cNvPr id="22" name="组 3">
            <a:extLst>
              <a:ext uri="{FF2B5EF4-FFF2-40B4-BE49-F238E27FC236}">
                <a16:creationId xmlns:a16="http://schemas.microsoft.com/office/drawing/2014/main" id="{D4E16E7B-0152-4C21-8981-E7DEBD26C912}"/>
              </a:ext>
            </a:extLst>
          </p:cNvPr>
          <p:cNvGrpSpPr>
            <a:grpSpLocks/>
          </p:cNvGrpSpPr>
          <p:nvPr/>
        </p:nvGrpSpPr>
        <p:grpSpPr bwMode="auto">
          <a:xfrm>
            <a:off x="-2857" y="164782"/>
            <a:ext cx="12377737" cy="696303"/>
            <a:chOff x="-186265" y="270933"/>
            <a:chExt cx="12378023" cy="696307"/>
          </a:xfrm>
        </p:grpSpPr>
        <p:grpSp>
          <p:nvGrpSpPr>
            <p:cNvPr id="23" name="组 4">
              <a:extLst>
                <a:ext uri="{FF2B5EF4-FFF2-40B4-BE49-F238E27FC236}">
                  <a16:creationId xmlns:a16="http://schemas.microsoft.com/office/drawing/2014/main" id="{2016F74F-0C13-4703-A5E3-E232C51535AD}"/>
                </a:ext>
              </a:extLst>
            </p:cNvPr>
            <p:cNvGrpSpPr>
              <a:grpSpLocks/>
            </p:cNvGrpSpPr>
            <p:nvPr/>
          </p:nvGrpSpPr>
          <p:grpSpPr bwMode="auto">
            <a:xfrm flipH="1">
              <a:off x="-186265" y="270933"/>
              <a:ext cx="12378023" cy="696307"/>
              <a:chOff x="-3026341" y="1803400"/>
              <a:chExt cx="5644092" cy="317500"/>
            </a:xfrm>
          </p:grpSpPr>
          <p:cxnSp>
            <p:nvCxnSpPr>
              <p:cNvPr id="25" name="直线连接符 7">
                <a:extLst>
                  <a:ext uri="{FF2B5EF4-FFF2-40B4-BE49-F238E27FC236}">
                    <a16:creationId xmlns:a16="http://schemas.microsoft.com/office/drawing/2014/main" id="{ABD57C3C-0B9F-4715-8B85-1B115C504F7B}"/>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26" name="组 8">
                <a:extLst>
                  <a:ext uri="{FF2B5EF4-FFF2-40B4-BE49-F238E27FC236}">
                    <a16:creationId xmlns:a16="http://schemas.microsoft.com/office/drawing/2014/main" id="{9696CA4E-6144-46B8-AD12-361269DDF9AE}"/>
                  </a:ext>
                </a:extLst>
              </p:cNvPr>
              <p:cNvGrpSpPr>
                <a:grpSpLocks/>
              </p:cNvGrpSpPr>
              <p:nvPr/>
            </p:nvGrpSpPr>
            <p:grpSpPr bwMode="auto">
              <a:xfrm>
                <a:off x="1094317" y="1803400"/>
                <a:ext cx="1523434" cy="317500"/>
                <a:chOff x="1094317" y="1803400"/>
                <a:chExt cx="1523434" cy="317500"/>
              </a:xfrm>
            </p:grpSpPr>
            <p:sp>
              <p:nvSpPr>
                <p:cNvPr id="27" name="平行四边形 26">
                  <a:extLst>
                    <a:ext uri="{FF2B5EF4-FFF2-40B4-BE49-F238E27FC236}">
                      <a16:creationId xmlns:a16="http://schemas.microsoft.com/office/drawing/2014/main" id="{59691065-47A7-4A8E-B8A0-EB71BF6546B2}"/>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平行四边形 27">
                  <a:extLst>
                    <a:ext uri="{FF2B5EF4-FFF2-40B4-BE49-F238E27FC236}">
                      <a16:creationId xmlns:a16="http://schemas.microsoft.com/office/drawing/2014/main" id="{0C005400-657C-423D-B7B0-CA4B23D57A85}"/>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平行四边形 28">
                  <a:extLst>
                    <a:ext uri="{FF2B5EF4-FFF2-40B4-BE49-F238E27FC236}">
                      <a16:creationId xmlns:a16="http://schemas.microsoft.com/office/drawing/2014/main" id="{4961CE81-D036-4B06-ACFB-A53FF0FF53A6}"/>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平行四边形 29">
                  <a:extLst>
                    <a:ext uri="{FF2B5EF4-FFF2-40B4-BE49-F238E27FC236}">
                      <a16:creationId xmlns:a16="http://schemas.microsoft.com/office/drawing/2014/main" id="{47BDCDE2-A05F-4766-8616-B1AD8502CDD5}"/>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4" name="MH_Others_1">
              <a:extLst>
                <a:ext uri="{FF2B5EF4-FFF2-40B4-BE49-F238E27FC236}">
                  <a16:creationId xmlns:a16="http://schemas.microsoft.com/office/drawing/2014/main" id="{7373623E-AFD7-4802-906D-EDA966AE1500}"/>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31" name="矩形 30">
            <a:extLst>
              <a:ext uri="{FF2B5EF4-FFF2-40B4-BE49-F238E27FC236}">
                <a16:creationId xmlns:a16="http://schemas.microsoft.com/office/drawing/2014/main" id="{1A39F06F-0F7B-4064-A2EB-E2D088B481C1}"/>
              </a:ext>
            </a:extLst>
          </p:cNvPr>
          <p:cNvSpPr/>
          <p:nvPr/>
        </p:nvSpPr>
        <p:spPr bwMode="auto">
          <a:xfrm>
            <a:off x="3532506" y="260034"/>
            <a:ext cx="157414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Attacks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箭头: 右 31">
            <a:extLst>
              <a:ext uri="{FF2B5EF4-FFF2-40B4-BE49-F238E27FC236}">
                <a16:creationId xmlns:a16="http://schemas.microsoft.com/office/drawing/2014/main" id="{9B1D30E1-E0FD-4C08-8A72-D0B7CE040C9E}"/>
              </a:ext>
            </a:extLst>
          </p:cNvPr>
          <p:cNvSpPr/>
          <p:nvPr/>
        </p:nvSpPr>
        <p:spPr>
          <a:xfrm>
            <a:off x="5679433" y="3058160"/>
            <a:ext cx="1079655" cy="741680"/>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文本框 32">
            <a:extLst>
              <a:ext uri="{FF2B5EF4-FFF2-40B4-BE49-F238E27FC236}">
                <a16:creationId xmlns:a16="http://schemas.microsoft.com/office/drawing/2014/main" id="{773AF70D-00B9-4056-BA8E-C3A15EC3A2F5}"/>
              </a:ext>
            </a:extLst>
          </p:cNvPr>
          <p:cNvSpPr txBox="1"/>
          <p:nvPr/>
        </p:nvSpPr>
        <p:spPr>
          <a:xfrm>
            <a:off x="6896328" y="3013501"/>
            <a:ext cx="3896065" cy="830997"/>
          </a:xfrm>
          <a:prstGeom prst="rect">
            <a:avLst/>
          </a:prstGeom>
          <a:noFill/>
        </p:spPr>
        <p:txBody>
          <a:bodyPr wrap="square">
            <a:spAutoFit/>
          </a:bodyPr>
          <a:lstStyle/>
          <a:p>
            <a:pPr algn="ctr"/>
            <a:r>
              <a:rPr lang="en-US" altLang="zh-CN" sz="2400" b="1" dirty="0">
                <a:latin typeface="华文中宋" panose="02010600040101010101" pitchFamily="2" charset="-122"/>
                <a:ea typeface="华文中宋" panose="02010600040101010101" pitchFamily="2" charset="-122"/>
              </a:rPr>
              <a:t>Watermark </a:t>
            </a:r>
          </a:p>
          <a:p>
            <a:pPr algn="ctr"/>
            <a:r>
              <a:rPr lang="en-US" altLang="zh-CN" sz="2400" b="1" dirty="0">
                <a:latin typeface="华文中宋" panose="02010600040101010101" pitchFamily="2" charset="-122"/>
                <a:ea typeface="华文中宋" panose="02010600040101010101" pitchFamily="2" charset="-122"/>
              </a:rPr>
              <a:t>Removal</a:t>
            </a:r>
          </a:p>
        </p:txBody>
      </p:sp>
    </p:spTree>
    <p:extLst>
      <p:ext uri="{BB962C8B-B14F-4D97-AF65-F5344CB8AC3E}">
        <p14:creationId xmlns:p14="http://schemas.microsoft.com/office/powerpoint/2010/main" val="295441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895E4DD3-FF71-4A23-B4EF-00C93B2614F1}"/>
              </a:ext>
            </a:extLst>
          </p:cNvPr>
          <p:cNvSpPr txBox="1"/>
          <p:nvPr/>
        </p:nvSpPr>
        <p:spPr>
          <a:xfrm>
            <a:off x="2183378" y="831122"/>
            <a:ext cx="3406775" cy="5253811"/>
          </a:xfrm>
          <a:prstGeom prst="rect">
            <a:avLst/>
          </a:prstGeom>
          <a:noFill/>
        </p:spPr>
        <p:txBody>
          <a:bodyPr wrap="square">
            <a:spAutoFit/>
          </a:bodyPr>
          <a:lstStyle/>
          <a:p>
            <a:pPr algn="just">
              <a:lnSpc>
                <a:spcPct val="170000"/>
              </a:lnSpc>
            </a:pPr>
            <a:r>
              <a:rPr lang="en-US" altLang="zh-CN" sz="2000" b="1" kern="100" dirty="0">
                <a:effectLst/>
                <a:latin typeface="Times" panose="02020603050405020304" pitchFamily="18" charset="0"/>
                <a:ea typeface="等线" panose="02010600030101010101" pitchFamily="2" charset="-122"/>
                <a:cs typeface="Times New Roman" panose="02020603050405020304" pitchFamily="18" charset="0"/>
              </a:rPr>
              <a:t>Fine-Tuning</a:t>
            </a:r>
          </a:p>
          <a:p>
            <a:pPr algn="just">
              <a:lnSpc>
                <a:spcPct val="170000"/>
              </a:lnSpc>
            </a:pPr>
            <a:r>
              <a:rPr lang="en-US" altLang="zh-CN" sz="2000" b="1" kern="100" dirty="0">
                <a:latin typeface="Times" panose="02020603050405020304" pitchFamily="18" charset="0"/>
                <a:ea typeface="等线" panose="02010600030101010101" pitchFamily="2" charset="-122"/>
                <a:cs typeface="Times New Roman" panose="02020603050405020304" pitchFamily="18" charset="0"/>
              </a:rPr>
              <a:t>Pruning</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Rounding</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Fine-Pruning</a:t>
            </a:r>
          </a:p>
          <a:p>
            <a:pPr algn="just">
              <a:lnSpc>
                <a:spcPct val="170000"/>
              </a:lnSpc>
            </a:pPr>
            <a:r>
              <a:rPr lang="en-US" altLang="zh-CN" sz="2000" b="1" kern="100" dirty="0">
                <a:latin typeface="Times" panose="02020603050405020304" pitchFamily="18" charset="0"/>
                <a:ea typeface="等线" panose="02010600030101010101" pitchFamily="2" charset="-122"/>
                <a:cs typeface="Times New Roman" panose="02020603050405020304" pitchFamily="18" charset="0"/>
              </a:rPr>
              <a:t>Model Compression</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Distillation</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Transfer Learning</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Computation Optimization</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Backdoor Removal</a:t>
            </a:r>
          </a:p>
          <a:p>
            <a:pPr algn="just">
              <a:lnSpc>
                <a:spcPct val="170000"/>
              </a:lnSpc>
            </a:pPr>
            <a:r>
              <a:rPr lang="en-US" altLang="zh-CN" sz="2000" b="1" kern="100" dirty="0">
                <a:solidFill>
                  <a:schemeClr val="bg1">
                    <a:lumMod val="75000"/>
                  </a:schemeClr>
                </a:solidFill>
                <a:effectLst/>
                <a:latin typeface="Times" panose="02020603050405020304" pitchFamily="18" charset="0"/>
                <a:ea typeface="等线" panose="02010600030101010101" pitchFamily="2" charset="-122"/>
                <a:cs typeface="Times New Roman" panose="02020603050405020304" pitchFamily="18" charset="0"/>
              </a:rPr>
              <a:t>Retraining</a:t>
            </a:r>
          </a:p>
        </p:txBody>
      </p:sp>
      <p:grpSp>
        <p:nvGrpSpPr>
          <p:cNvPr id="22" name="组 3">
            <a:extLst>
              <a:ext uri="{FF2B5EF4-FFF2-40B4-BE49-F238E27FC236}">
                <a16:creationId xmlns:a16="http://schemas.microsoft.com/office/drawing/2014/main" id="{D4E16E7B-0152-4C21-8981-E7DEBD26C912}"/>
              </a:ext>
            </a:extLst>
          </p:cNvPr>
          <p:cNvGrpSpPr>
            <a:grpSpLocks/>
          </p:cNvGrpSpPr>
          <p:nvPr/>
        </p:nvGrpSpPr>
        <p:grpSpPr bwMode="auto">
          <a:xfrm>
            <a:off x="-2857" y="164782"/>
            <a:ext cx="12377737" cy="696303"/>
            <a:chOff x="-186265" y="270933"/>
            <a:chExt cx="12378023" cy="696307"/>
          </a:xfrm>
        </p:grpSpPr>
        <p:grpSp>
          <p:nvGrpSpPr>
            <p:cNvPr id="23" name="组 4">
              <a:extLst>
                <a:ext uri="{FF2B5EF4-FFF2-40B4-BE49-F238E27FC236}">
                  <a16:creationId xmlns:a16="http://schemas.microsoft.com/office/drawing/2014/main" id="{2016F74F-0C13-4703-A5E3-E232C51535AD}"/>
                </a:ext>
              </a:extLst>
            </p:cNvPr>
            <p:cNvGrpSpPr>
              <a:grpSpLocks/>
            </p:cNvGrpSpPr>
            <p:nvPr/>
          </p:nvGrpSpPr>
          <p:grpSpPr bwMode="auto">
            <a:xfrm flipH="1">
              <a:off x="-186265" y="270933"/>
              <a:ext cx="12378023" cy="696307"/>
              <a:chOff x="-3026341" y="1803400"/>
              <a:chExt cx="5644092" cy="317500"/>
            </a:xfrm>
          </p:grpSpPr>
          <p:cxnSp>
            <p:nvCxnSpPr>
              <p:cNvPr id="25" name="直线连接符 7">
                <a:extLst>
                  <a:ext uri="{FF2B5EF4-FFF2-40B4-BE49-F238E27FC236}">
                    <a16:creationId xmlns:a16="http://schemas.microsoft.com/office/drawing/2014/main" id="{ABD57C3C-0B9F-4715-8B85-1B115C504F7B}"/>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26" name="组 8">
                <a:extLst>
                  <a:ext uri="{FF2B5EF4-FFF2-40B4-BE49-F238E27FC236}">
                    <a16:creationId xmlns:a16="http://schemas.microsoft.com/office/drawing/2014/main" id="{9696CA4E-6144-46B8-AD12-361269DDF9AE}"/>
                  </a:ext>
                </a:extLst>
              </p:cNvPr>
              <p:cNvGrpSpPr>
                <a:grpSpLocks/>
              </p:cNvGrpSpPr>
              <p:nvPr/>
            </p:nvGrpSpPr>
            <p:grpSpPr bwMode="auto">
              <a:xfrm>
                <a:off x="1094317" y="1803400"/>
                <a:ext cx="1523434" cy="317500"/>
                <a:chOff x="1094317" y="1803400"/>
                <a:chExt cx="1523434" cy="317500"/>
              </a:xfrm>
            </p:grpSpPr>
            <p:sp>
              <p:nvSpPr>
                <p:cNvPr id="27" name="平行四边形 26">
                  <a:extLst>
                    <a:ext uri="{FF2B5EF4-FFF2-40B4-BE49-F238E27FC236}">
                      <a16:creationId xmlns:a16="http://schemas.microsoft.com/office/drawing/2014/main" id="{59691065-47A7-4A8E-B8A0-EB71BF6546B2}"/>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平行四边形 27">
                  <a:extLst>
                    <a:ext uri="{FF2B5EF4-FFF2-40B4-BE49-F238E27FC236}">
                      <a16:creationId xmlns:a16="http://schemas.microsoft.com/office/drawing/2014/main" id="{0C005400-657C-423D-B7B0-CA4B23D57A85}"/>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平行四边形 28">
                  <a:extLst>
                    <a:ext uri="{FF2B5EF4-FFF2-40B4-BE49-F238E27FC236}">
                      <a16:creationId xmlns:a16="http://schemas.microsoft.com/office/drawing/2014/main" id="{4961CE81-D036-4B06-ACFB-A53FF0FF53A6}"/>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平行四边形 29">
                  <a:extLst>
                    <a:ext uri="{FF2B5EF4-FFF2-40B4-BE49-F238E27FC236}">
                      <a16:creationId xmlns:a16="http://schemas.microsoft.com/office/drawing/2014/main" id="{47BDCDE2-A05F-4766-8616-B1AD8502CDD5}"/>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4" name="MH_Others_1">
              <a:extLst>
                <a:ext uri="{FF2B5EF4-FFF2-40B4-BE49-F238E27FC236}">
                  <a16:creationId xmlns:a16="http://schemas.microsoft.com/office/drawing/2014/main" id="{7373623E-AFD7-4802-906D-EDA966AE1500}"/>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31" name="矩形 30">
            <a:extLst>
              <a:ext uri="{FF2B5EF4-FFF2-40B4-BE49-F238E27FC236}">
                <a16:creationId xmlns:a16="http://schemas.microsoft.com/office/drawing/2014/main" id="{1A39F06F-0F7B-4064-A2EB-E2D088B481C1}"/>
              </a:ext>
            </a:extLst>
          </p:cNvPr>
          <p:cNvSpPr/>
          <p:nvPr/>
        </p:nvSpPr>
        <p:spPr bwMode="auto">
          <a:xfrm>
            <a:off x="3532506" y="260034"/>
            <a:ext cx="157414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Attacks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箭头: 右 31">
            <a:extLst>
              <a:ext uri="{FF2B5EF4-FFF2-40B4-BE49-F238E27FC236}">
                <a16:creationId xmlns:a16="http://schemas.microsoft.com/office/drawing/2014/main" id="{9B1D30E1-E0FD-4C08-8A72-D0B7CE040C9E}"/>
              </a:ext>
            </a:extLst>
          </p:cNvPr>
          <p:cNvSpPr/>
          <p:nvPr/>
        </p:nvSpPr>
        <p:spPr>
          <a:xfrm>
            <a:off x="5679433" y="3058160"/>
            <a:ext cx="1079655" cy="741680"/>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3" name="文本框 32">
            <a:extLst>
              <a:ext uri="{FF2B5EF4-FFF2-40B4-BE49-F238E27FC236}">
                <a16:creationId xmlns:a16="http://schemas.microsoft.com/office/drawing/2014/main" id="{773AF70D-00B9-4056-BA8E-C3A15EC3A2F5}"/>
              </a:ext>
            </a:extLst>
          </p:cNvPr>
          <p:cNvSpPr txBox="1"/>
          <p:nvPr/>
        </p:nvSpPr>
        <p:spPr>
          <a:xfrm>
            <a:off x="6896328" y="3013501"/>
            <a:ext cx="3896065" cy="830997"/>
          </a:xfrm>
          <a:prstGeom prst="rect">
            <a:avLst/>
          </a:prstGeom>
          <a:noFill/>
        </p:spPr>
        <p:txBody>
          <a:bodyPr wrap="square">
            <a:spAutoFit/>
          </a:bodyPr>
          <a:lstStyle/>
          <a:p>
            <a:pPr algn="ctr"/>
            <a:r>
              <a:rPr lang="en-US" altLang="zh-CN" sz="2400" b="1" dirty="0">
                <a:latin typeface="华文中宋" panose="02010600040101010101" pitchFamily="2" charset="-122"/>
                <a:ea typeface="华文中宋" panose="02010600040101010101" pitchFamily="2" charset="-122"/>
              </a:rPr>
              <a:t>Watermark </a:t>
            </a:r>
          </a:p>
          <a:p>
            <a:pPr algn="ctr"/>
            <a:r>
              <a:rPr lang="en-US" altLang="zh-CN" sz="2400" b="1" dirty="0">
                <a:latin typeface="华文中宋" panose="02010600040101010101" pitchFamily="2" charset="-122"/>
                <a:ea typeface="华文中宋" panose="02010600040101010101" pitchFamily="2" charset="-122"/>
              </a:rPr>
              <a:t>Removal</a:t>
            </a:r>
          </a:p>
        </p:txBody>
      </p:sp>
    </p:spTree>
    <p:extLst>
      <p:ext uri="{BB962C8B-B14F-4D97-AF65-F5344CB8AC3E}">
        <p14:creationId xmlns:p14="http://schemas.microsoft.com/office/powerpoint/2010/main" val="302711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05BCE63-F5B1-436F-B38F-E28D140C4344}"/>
              </a:ext>
            </a:extLst>
          </p:cNvPr>
          <p:cNvSpPr txBox="1"/>
          <p:nvPr/>
        </p:nvSpPr>
        <p:spPr>
          <a:xfrm>
            <a:off x="543139" y="6215754"/>
            <a:ext cx="11592757" cy="584775"/>
          </a:xfrm>
          <a:prstGeom prst="rect">
            <a:avLst/>
          </a:prstGeom>
          <a:noFill/>
        </p:spPr>
        <p:txBody>
          <a:bodyPr wrap="square">
            <a:spAutoFit/>
          </a:bodyPr>
          <a:lstStyle/>
          <a:p>
            <a:pPr algn="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Song C, </a:t>
            </a:r>
            <a:r>
              <a:rPr lang="en-US" altLang="zh-CN" sz="1600" b="0" i="0" dirty="0" err="1">
                <a:solidFill>
                  <a:srgbClr val="222222"/>
                </a:solidFill>
                <a:effectLst/>
                <a:latin typeface="Times" panose="02020603050405020304" pitchFamily="18" charset="0"/>
                <a:ea typeface="华文中宋" panose="02010600040101010101" pitchFamily="2" charset="-122"/>
                <a:cs typeface="Times" panose="02020603050405020304" pitchFamily="18" charset="0"/>
              </a:rPr>
              <a:t>Ristenpart</a:t>
            </a: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 T, </a:t>
            </a:r>
            <a:r>
              <a:rPr lang="en-US" altLang="zh-CN" sz="1600" b="0" i="0" dirty="0" err="1">
                <a:solidFill>
                  <a:srgbClr val="222222"/>
                </a:solidFill>
                <a:effectLst/>
                <a:latin typeface="Times" panose="02020603050405020304" pitchFamily="18" charset="0"/>
                <a:ea typeface="华文中宋" panose="02010600040101010101" pitchFamily="2" charset="-122"/>
                <a:cs typeface="Times" panose="02020603050405020304" pitchFamily="18" charset="0"/>
              </a:rPr>
              <a:t>Shmatikov</a:t>
            </a: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 V. Machine learning models that remember too much[C]</a:t>
            </a:r>
          </a:p>
          <a:p>
            <a:pPr algn="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//Proceedings of the 2017 ACM SIGSAC Conference on computer and communications security. 2017: 587-601.</a:t>
            </a:r>
            <a:endParaRPr lang="zh-CN" altLang="en-US" sz="1600" dirty="0">
              <a:latin typeface="Times" panose="02020603050405020304" pitchFamily="18" charset="0"/>
              <a:ea typeface="华文中宋" panose="02010600040101010101" pitchFamily="2" charset="-122"/>
              <a:cs typeface="Times" panose="02020603050405020304" pitchFamily="18" charset="0"/>
            </a:endParaRPr>
          </a:p>
        </p:txBody>
      </p:sp>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D7803FB9-C271-4884-B08F-39BD190221E9}"/>
                  </a:ext>
                </a:extLst>
              </p:cNvPr>
              <p:cNvSpPr txBox="1"/>
              <p:nvPr/>
            </p:nvSpPr>
            <p:spPr>
              <a:xfrm>
                <a:off x="863261" y="1772367"/>
                <a:ext cx="9799468" cy="3914661"/>
              </a:xfrm>
              <a:prstGeom prst="rect">
                <a:avLst/>
              </a:prstGeom>
              <a:noFill/>
            </p:spPr>
            <p:txBody>
              <a:bodyPr wrap="square" rtlCol="0">
                <a:spAutoFit/>
              </a:bodyPr>
              <a:lstStyle/>
              <a:p>
                <a:r>
                  <a:rPr lang="en-US" altLang="zh-CN" sz="2400" dirty="0">
                    <a:latin typeface="华文中宋" panose="02010600040101010101" pitchFamily="2" charset="-122"/>
                    <a:ea typeface="华文中宋" panose="02010600040101010101" pitchFamily="2" charset="-122"/>
                  </a:rPr>
                  <a:t>White-box settings:</a:t>
                </a:r>
              </a:p>
              <a:p>
                <a:endParaRPr lang="zh-CN" altLang="en-US" sz="2400" dirty="0">
                  <a:solidFill>
                    <a:schemeClr val="accent1"/>
                  </a:solidFill>
                  <a:latin typeface="华文中宋" panose="02010600040101010101" pitchFamily="2" charset="-122"/>
                  <a:ea typeface="华文中宋" panose="02010600040101010101" pitchFamily="2" charset="-122"/>
                </a:endParaRPr>
              </a:p>
              <a:p>
                <a:pPr marL="457200" indent="-457200">
                  <a:buAutoNum type="arabicParenBoth"/>
                </a:pPr>
                <a:r>
                  <a:rPr lang="en-US" altLang="zh-CN" sz="2000" dirty="0">
                    <a:solidFill>
                      <a:schemeClr val="accent1"/>
                    </a:solidFill>
                    <a:latin typeface="华文中宋" panose="02010600040101010101" pitchFamily="2" charset="-122"/>
                    <a:ea typeface="华文中宋" panose="02010600040101010101" pitchFamily="2" charset="-122"/>
                  </a:rPr>
                  <a:t>Encoding S in the least significant bits of weights</a:t>
                </a:r>
              </a:p>
              <a:p>
                <a:r>
                  <a:rPr lang="en-US" altLang="zh-CN" sz="2000" dirty="0">
                    <a:latin typeface="华文中宋" panose="02010600040101010101" pitchFamily="2" charset="-122"/>
                    <a:ea typeface="华文中宋" panose="02010600040101010101" pitchFamily="2" charset="-122"/>
                  </a:rPr>
                  <a:t>	</a:t>
                </a:r>
                <a:r>
                  <a:rPr lang="zh-CN" altLang="en-US" sz="2000" dirty="0">
                    <a:latin typeface="华文中宋" panose="02010600040101010101" pitchFamily="2" charset="-122"/>
                    <a:ea typeface="华文中宋" panose="02010600040101010101" pitchFamily="2" charset="-122"/>
                  </a:rPr>
                  <a:t>① </a:t>
                </a:r>
                <a:r>
                  <a:rPr lang="en-US" altLang="zh-CN" sz="2000" dirty="0">
                    <a:latin typeface="华文中宋" panose="02010600040101010101" pitchFamily="2" charset="-122"/>
                    <a:ea typeface="华文中宋" panose="02010600040101010101" pitchFamily="2" charset="-122"/>
                  </a:rPr>
                  <a:t>train the model (on original task)</a:t>
                </a:r>
              </a:p>
              <a:p>
                <a:r>
                  <a:rPr lang="en-US" altLang="zh-CN" sz="2000" dirty="0">
                    <a:latin typeface="华文中宋" panose="02010600040101010101" pitchFamily="2" charset="-122"/>
                    <a:ea typeface="华文中宋" panose="02010600040101010101" pitchFamily="2" charset="-122"/>
                  </a:rPr>
                  <a:t>	</a:t>
                </a:r>
                <a:r>
                  <a:rPr lang="zh-CN" altLang="en-US" sz="2000" dirty="0">
                    <a:latin typeface="华文中宋" panose="02010600040101010101" pitchFamily="2" charset="-122"/>
                    <a:ea typeface="华文中宋" panose="02010600040101010101" pitchFamily="2" charset="-122"/>
                  </a:rPr>
                  <a:t>② </a:t>
                </a:r>
                <a:r>
                  <a:rPr lang="en-US" altLang="zh-CN" sz="2000" dirty="0">
                    <a:latin typeface="华文中宋" panose="02010600040101010101" pitchFamily="2" charset="-122"/>
                    <a:ea typeface="华文中宋" panose="02010600040101010101" pitchFamily="2" charset="-122"/>
                  </a:rPr>
                  <a:t>replace LSB with </a:t>
                </a:r>
                <a:r>
                  <a:rPr lang="en-US" altLang="zh-CN" sz="2000"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S</a:t>
                </a:r>
                <a:r>
                  <a:rPr lang="en-US" altLang="zh-CN" sz="2000" dirty="0">
                    <a:latin typeface="华文中宋" panose="02010600040101010101" pitchFamily="2" charset="-122"/>
                    <a:ea typeface="华文中宋" panose="02010600040101010101" pitchFamily="2" charset="-122"/>
                  </a:rPr>
                  <a:t> </a:t>
                </a:r>
              </a:p>
              <a:p>
                <a:endParaRPr lang="en-US" altLang="zh-CN" sz="2000" dirty="0">
                  <a:latin typeface="华文中宋" panose="02010600040101010101" pitchFamily="2" charset="-122"/>
                  <a:ea typeface="华文中宋" panose="02010600040101010101" pitchFamily="2" charset="-122"/>
                </a:endParaRPr>
              </a:p>
              <a:p>
                <a:r>
                  <a:rPr lang="en-US" altLang="zh-CN" sz="2000" dirty="0">
                    <a:solidFill>
                      <a:schemeClr val="accent1"/>
                    </a:solidFill>
                    <a:latin typeface="华文中宋" panose="02010600040101010101" pitchFamily="2" charset="-122"/>
                    <a:ea typeface="华文中宋" panose="02010600040101010101" pitchFamily="2" charset="-122"/>
                  </a:rPr>
                  <a:t>(2) Forcing weights to be highly correlated with </a:t>
                </a:r>
                <a:r>
                  <a:rPr lang="en-US" altLang="zh-CN" sz="2000"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S </a:t>
                </a:r>
              </a:p>
              <a:p>
                <a:r>
                  <a:rPr lang="en-US" altLang="zh-CN" sz="2000" dirty="0">
                    <a:latin typeface="华文中宋" panose="02010600040101010101" pitchFamily="2" charset="-122"/>
                    <a:ea typeface="华文中宋" panose="02010600040101010101" pitchFamily="2" charset="-122"/>
                  </a:rPr>
                  <a:t>	Pearson correlation of weights and </a:t>
                </a:r>
                <a:r>
                  <a:rPr lang="en-US" altLang="zh-CN" sz="2000"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S</a:t>
                </a:r>
                <a:r>
                  <a:rPr lang="en-US" altLang="zh-CN" sz="2000" dirty="0">
                    <a:latin typeface="华文中宋" panose="02010600040101010101" pitchFamily="2" charset="-122"/>
                    <a:ea typeface="华文中宋" panose="02010600040101010101" pitchFamily="2" charset="-122"/>
                  </a:rPr>
                  <a:t> as additional loss</a:t>
                </a:r>
              </a:p>
              <a:p>
                <a:endParaRPr lang="zh-CN" altLang="en-US" sz="2000" dirty="0">
                  <a:latin typeface="华文中宋" panose="02010600040101010101" pitchFamily="2" charset="-122"/>
                  <a:ea typeface="华文中宋" panose="02010600040101010101" pitchFamily="2" charset="-122"/>
                </a:endParaRPr>
              </a:p>
              <a:p>
                <a:r>
                  <a:rPr lang="en-US" altLang="zh-CN" sz="2000" dirty="0">
                    <a:solidFill>
                      <a:schemeClr val="accent1"/>
                    </a:solidFill>
                    <a:latin typeface="华文中宋" panose="02010600040101010101" pitchFamily="2" charset="-122"/>
                    <a:ea typeface="华文中宋" panose="02010600040101010101" pitchFamily="2" charset="-122"/>
                  </a:rPr>
                  <a:t>(3) Encoding </a:t>
                </a:r>
                <a:r>
                  <a:rPr lang="en-US" altLang="zh-CN" sz="2000"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a:t>S</a:t>
                </a:r>
                <a:r>
                  <a:rPr lang="en-US" altLang="zh-CN" sz="2000" dirty="0">
                    <a:latin typeface="华文中宋" panose="02010600040101010101" pitchFamily="2" charset="-122"/>
                    <a:ea typeface="华文中宋" panose="02010600040101010101" pitchFamily="2" charset="-122"/>
                  </a:rPr>
                  <a:t> </a:t>
                </a:r>
                <a:r>
                  <a:rPr lang="en-US" altLang="zh-CN" sz="2000" dirty="0">
                    <a:solidFill>
                      <a:schemeClr val="accent1"/>
                    </a:solidFill>
                    <a:latin typeface="华文中宋" panose="02010600040101010101" pitchFamily="2" charset="-122"/>
                    <a:ea typeface="华文中宋" panose="02010600040101010101" pitchFamily="2" charset="-122"/>
                  </a:rPr>
                  <a:t>in the sign of weights</a:t>
                </a:r>
              </a:p>
              <a:p>
                <a:r>
                  <a:rPr lang="en-US" altLang="zh-CN" sz="2000" dirty="0">
                    <a:latin typeface="华文中宋" panose="02010600040101010101" pitchFamily="2" charset="-122"/>
                    <a:ea typeface="华文中宋" panose="02010600040101010101" pitchFamily="2" charset="-122"/>
                  </a:rPr>
                  <a:t>	</a:t>
                </a:r>
                <a:r>
                  <a:rPr lang="zh-CN" altLang="en-US" sz="2000" dirty="0">
                    <a:latin typeface="华文中宋" panose="02010600040101010101" pitchFamily="2" charset="-122"/>
                    <a:ea typeface="华文中宋" panose="02010600040101010101" pitchFamily="2" charset="-122"/>
                  </a:rPr>
                  <a:t> ① </a:t>
                </a:r>
                <a:r>
                  <a:rPr lang="en-US" altLang="zh-CN" sz="2000" dirty="0">
                    <a:latin typeface="华文中宋" panose="02010600040101010101" pitchFamily="2" charset="-122"/>
                    <a:ea typeface="华文中宋" panose="02010600040101010101" pitchFamily="2" charset="-122"/>
                  </a:rPr>
                  <a:t>generating </a:t>
                </a:r>
                <a14:m>
                  <m:oMath xmlns:m="http://schemas.openxmlformats.org/officeDocument/2006/math">
                    <m:sSup>
                      <m:sSupPr>
                        <m:ctrlPr>
                          <a:rPr lang="en-US" altLang="zh-CN" sz="2000" i="1">
                            <a:latin typeface="Cambria Math" panose="02040503050406030204" pitchFamily="18" charset="0"/>
                          </a:rPr>
                        </m:ctrlPr>
                      </m:sSupPr>
                      <m:e>
                        <m:r>
                          <m:rPr>
                            <m:nor/>
                          </m:rPr>
                          <a:rPr lang="en-US" altLang="zh-CN" sz="2000" i="1" dirty="0">
                            <a:solidFill>
                              <a:srgbClr val="FF0000"/>
                            </a:solidFill>
                            <a:latin typeface="Times New Roman" panose="02020603050405020304" pitchFamily="18" charset="0"/>
                            <a:ea typeface="华文中宋" panose="02010600040101010101" pitchFamily="2" charset="-122"/>
                            <a:cs typeface="Times New Roman" panose="02020603050405020304" pitchFamily="18" charset="0"/>
                          </a:rPr>
                          <m:t>S</m:t>
                        </m:r>
                        <m:r>
                          <a:rPr lang="en-US" altLang="zh-CN" sz="2000">
                            <a:latin typeface="Cambria Math" panose="02040503050406030204" pitchFamily="18" charset="0"/>
                          </a:rPr>
                          <m:t>∈{−1,1}</m:t>
                        </m:r>
                      </m:e>
                      <m:sup>
                        <m:r>
                          <a:rPr lang="en-US" altLang="zh-CN" sz="2000">
                            <a:latin typeface="Cambria Math" panose="02040503050406030204" pitchFamily="18" charset="0"/>
                          </a:rPr>
                          <m:t>𝑙</m:t>
                        </m:r>
                      </m:sup>
                    </m:sSup>
                  </m:oMath>
                </a14:m>
                <a:endParaRPr lang="en-US" altLang="zh-CN" sz="2000" dirty="0">
                  <a:latin typeface="华文中宋" panose="02010600040101010101" pitchFamily="2" charset="-122"/>
                  <a:ea typeface="华文中宋" panose="02010600040101010101" pitchFamily="2" charset="-122"/>
                </a:endParaRPr>
              </a:p>
              <a:p>
                <a:r>
                  <a:rPr lang="en-US" altLang="zh-CN" sz="2000" dirty="0">
                    <a:latin typeface="华文中宋" panose="02010600040101010101" pitchFamily="2" charset="-122"/>
                    <a:ea typeface="华文中宋" panose="02010600040101010101" pitchFamily="2" charset="-122"/>
                  </a:rPr>
                  <a:t>	</a:t>
                </a:r>
                <a:r>
                  <a:rPr lang="zh-CN" altLang="en-US" sz="2000" dirty="0">
                    <a:latin typeface="华文中宋" panose="02010600040101010101" pitchFamily="2" charset="-122"/>
                    <a:ea typeface="华文中宋" panose="02010600040101010101" pitchFamily="2" charset="-122"/>
                  </a:rPr>
                  <a:t> ② </a:t>
                </a:r>
                <a:r>
                  <a:rPr lang="en-US" altLang="zh-CN" sz="2000" dirty="0">
                    <a:latin typeface="华文中宋" panose="02010600040101010101" pitchFamily="2" charset="-122"/>
                    <a:ea typeface="华文中宋" panose="02010600040101010101" pitchFamily="2" charset="-122"/>
                  </a:rPr>
                  <a:t>add additional loss </a:t>
                </a:r>
                <a:r>
                  <a:rPr lang="en-US" altLang="zh-CN" sz="2000" i="1" dirty="0">
                    <a:latin typeface="华文中宋" panose="02010600040101010101" pitchFamily="2" charset="-122"/>
                    <a:ea typeface="华文中宋" panose="02010600040101010101" pitchFamily="2" charset="-122"/>
                  </a:rPr>
                  <a:t>P</a:t>
                </a:r>
              </a:p>
            </p:txBody>
          </p:sp>
        </mc:Choice>
        <mc:Fallback>
          <p:sp>
            <p:nvSpPr>
              <p:cNvPr id="21" name="文本框 20">
                <a:extLst>
                  <a:ext uri="{FF2B5EF4-FFF2-40B4-BE49-F238E27FC236}">
                    <a16:creationId xmlns:a16="http://schemas.microsoft.com/office/drawing/2014/main" id="{D7803FB9-C271-4884-B08F-39BD190221E9}"/>
                  </a:ext>
                </a:extLst>
              </p:cNvPr>
              <p:cNvSpPr txBox="1">
                <a:spLocks noRot="1" noChangeAspect="1" noMove="1" noResize="1" noEditPoints="1" noAdjustHandles="1" noChangeArrowheads="1" noChangeShapeType="1" noTextEdit="1"/>
              </p:cNvSpPr>
              <p:nvPr/>
            </p:nvSpPr>
            <p:spPr>
              <a:xfrm>
                <a:off x="863261" y="1772367"/>
                <a:ext cx="9799468" cy="3914661"/>
              </a:xfrm>
              <a:prstGeom prst="rect">
                <a:avLst/>
              </a:prstGeom>
              <a:blipFill>
                <a:blip r:embed="rId4"/>
                <a:stretch>
                  <a:fillRect l="-996" t="-1246" b="-1869"/>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38CBF612-6466-487A-A9F9-6E2A062AC4CC}"/>
              </a:ext>
            </a:extLst>
          </p:cNvPr>
          <p:cNvSpPr txBox="1"/>
          <p:nvPr/>
        </p:nvSpPr>
        <p:spPr>
          <a:xfrm>
            <a:off x="387071" y="943731"/>
            <a:ext cx="10359698" cy="738664"/>
          </a:xfrm>
          <a:prstGeom prst="rect">
            <a:avLst/>
          </a:prstGeom>
          <a:noFill/>
        </p:spPr>
        <p:txBody>
          <a:bodyPr wrap="square">
            <a:spAutoFit/>
          </a:bodyPr>
          <a:lstStyle/>
          <a:p>
            <a:r>
              <a:rPr lang="en-US" altLang="zh-CN" sz="2400" dirty="0">
                <a:latin typeface="华文中宋" panose="02010600040101010101" pitchFamily="2" charset="-122"/>
                <a:ea typeface="华文中宋" panose="02010600040101010101" pitchFamily="2" charset="-122"/>
                <a:cs typeface="Times" panose="02020603050405020304" pitchFamily="18" charset="0"/>
              </a:rPr>
              <a:t>Song’s  Method </a:t>
            </a:r>
            <a:r>
              <a:rPr lang="zh-CN" altLang="en-US" sz="2000" dirty="0">
                <a:latin typeface="华文中宋" panose="02010600040101010101" pitchFamily="2" charset="-122"/>
                <a:ea typeface="华文中宋" panose="02010600040101010101" pitchFamily="2" charset="-122"/>
                <a:cs typeface="Times" panose="02020603050405020304" pitchFamily="18" charset="0"/>
              </a:rPr>
              <a:t>（</a:t>
            </a:r>
            <a:r>
              <a:rPr lang="en-US" altLang="zh-CN" sz="2000" dirty="0">
                <a:latin typeface="华文中宋" panose="02010600040101010101" pitchFamily="2" charset="-122"/>
                <a:ea typeface="华文中宋" panose="02010600040101010101" pitchFamily="2" charset="-122"/>
                <a:cs typeface="Times" panose="02020603050405020304" pitchFamily="18" charset="0"/>
              </a:rPr>
              <a:t>Earliest model marking method, but used for attacks</a:t>
            </a:r>
            <a:r>
              <a:rPr lang="zh-CN" altLang="en-US" sz="2000" dirty="0">
                <a:latin typeface="华文中宋" panose="02010600040101010101" pitchFamily="2" charset="-122"/>
                <a:ea typeface="华文中宋" panose="02010600040101010101" pitchFamily="2" charset="-122"/>
                <a:cs typeface="Times" panose="02020603050405020304" pitchFamily="18" charset="0"/>
              </a:rPr>
              <a:t>）</a:t>
            </a:r>
            <a:endParaRPr lang="en-US" altLang="zh-CN" sz="2400" dirty="0">
              <a:latin typeface="华文中宋" panose="02010600040101010101" pitchFamily="2" charset="-122"/>
              <a:ea typeface="华文中宋" panose="02010600040101010101" pitchFamily="2" charset="-122"/>
              <a:cs typeface="Times" panose="02020603050405020304" pitchFamily="18" charset="0"/>
            </a:endParaRPr>
          </a:p>
          <a:p>
            <a:r>
              <a:rPr lang="en-US" altLang="zh-CN" dirty="0">
                <a:solidFill>
                  <a:schemeClr val="bg1">
                    <a:lumMod val="65000"/>
                  </a:schemeClr>
                </a:solidFill>
                <a:latin typeface="华文中宋" panose="02010600040101010101" pitchFamily="2" charset="-122"/>
                <a:ea typeface="华文中宋" panose="02010600040101010101" pitchFamily="2" charset="-122"/>
                <a:cs typeface="Times" panose="02020603050405020304" pitchFamily="18" charset="0"/>
              </a:rPr>
              <a:t>earlier than Uchida’s method</a:t>
            </a:r>
          </a:p>
        </p:txBody>
      </p:sp>
      <p:graphicFrame>
        <p:nvGraphicFramePr>
          <p:cNvPr id="23" name="对象 22">
            <a:extLst>
              <a:ext uri="{FF2B5EF4-FFF2-40B4-BE49-F238E27FC236}">
                <a16:creationId xmlns:a16="http://schemas.microsoft.com/office/drawing/2014/main" id="{390305C9-7165-4C97-BDDB-3532E077D621}"/>
              </a:ext>
            </a:extLst>
          </p:cNvPr>
          <p:cNvGraphicFramePr>
            <a:graphicFrameLocks noChangeAspect="1"/>
          </p:cNvGraphicFramePr>
          <p:nvPr>
            <p:extLst>
              <p:ext uri="{D42A27DB-BD31-4B8C-83A1-F6EECF244321}">
                <p14:modId xmlns:p14="http://schemas.microsoft.com/office/powerpoint/2010/main" val="645156412"/>
              </p:ext>
            </p:extLst>
          </p:nvPr>
        </p:nvGraphicFramePr>
        <p:xfrm>
          <a:off x="6681723" y="4881337"/>
          <a:ext cx="3259374" cy="732052"/>
        </p:xfrm>
        <a:graphic>
          <a:graphicData uri="http://schemas.openxmlformats.org/presentationml/2006/ole">
            <mc:AlternateContent xmlns:mc="http://schemas.openxmlformats.org/markup-compatibility/2006">
              <mc:Choice xmlns:v="urn:schemas-microsoft-com:vml" Requires="v">
                <p:oleObj spid="_x0000_s1069" name="Equation" r:id="rId5" imgW="1781413" imgH="399974" progId="Equation.DSMT4">
                  <p:embed/>
                </p:oleObj>
              </mc:Choice>
              <mc:Fallback>
                <p:oleObj name="Equation" r:id="rId5" imgW="1781413" imgH="399974" progId="Equation.DSMT4">
                  <p:embed/>
                  <p:pic>
                    <p:nvPicPr>
                      <p:cNvPr id="23" name="对象 22">
                        <a:extLst>
                          <a:ext uri="{FF2B5EF4-FFF2-40B4-BE49-F238E27FC236}">
                            <a16:creationId xmlns:a16="http://schemas.microsoft.com/office/drawing/2014/main" id="{390305C9-7165-4C97-BDDB-3532E077D621}"/>
                          </a:ext>
                        </a:extLst>
                      </p:cNvPr>
                      <p:cNvPicPr/>
                      <p:nvPr/>
                    </p:nvPicPr>
                    <p:blipFill>
                      <a:blip r:embed="rId6"/>
                      <a:stretch>
                        <a:fillRect/>
                      </a:stretch>
                    </p:blipFill>
                    <p:spPr>
                      <a:xfrm>
                        <a:off x="6681723" y="4881337"/>
                        <a:ext cx="3259374" cy="732052"/>
                      </a:xfrm>
                      <a:prstGeom prst="rect">
                        <a:avLst/>
                      </a:prstGeom>
                    </p:spPr>
                  </p:pic>
                </p:oleObj>
              </mc:Fallback>
            </mc:AlternateContent>
          </a:graphicData>
        </a:graphic>
      </p:graphicFrame>
      <p:cxnSp>
        <p:nvCxnSpPr>
          <p:cNvPr id="10" name="直接箭头连接符 9">
            <a:extLst>
              <a:ext uri="{FF2B5EF4-FFF2-40B4-BE49-F238E27FC236}">
                <a16:creationId xmlns:a16="http://schemas.microsoft.com/office/drawing/2014/main" id="{7A2ACCD1-589E-43AC-9934-99868AC0FF6F}"/>
              </a:ext>
            </a:extLst>
          </p:cNvPr>
          <p:cNvCxnSpPr>
            <a:cxnSpLocks/>
          </p:cNvCxnSpPr>
          <p:nvPr/>
        </p:nvCxnSpPr>
        <p:spPr>
          <a:xfrm flipH="1">
            <a:off x="5715106" y="5235257"/>
            <a:ext cx="86161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组 3">
            <a:extLst>
              <a:ext uri="{FF2B5EF4-FFF2-40B4-BE49-F238E27FC236}">
                <a16:creationId xmlns:a16="http://schemas.microsoft.com/office/drawing/2014/main" id="{A555B3A0-6468-4416-9568-CF6B9999C3B1}"/>
              </a:ext>
            </a:extLst>
          </p:cNvPr>
          <p:cNvGrpSpPr>
            <a:grpSpLocks/>
          </p:cNvGrpSpPr>
          <p:nvPr/>
        </p:nvGrpSpPr>
        <p:grpSpPr bwMode="auto">
          <a:xfrm>
            <a:off x="-2857" y="164782"/>
            <a:ext cx="12377737" cy="696303"/>
            <a:chOff x="-186265" y="270933"/>
            <a:chExt cx="12378023" cy="696307"/>
          </a:xfrm>
        </p:grpSpPr>
        <p:grpSp>
          <p:nvGrpSpPr>
            <p:cNvPr id="13" name="组 4">
              <a:extLst>
                <a:ext uri="{FF2B5EF4-FFF2-40B4-BE49-F238E27FC236}">
                  <a16:creationId xmlns:a16="http://schemas.microsoft.com/office/drawing/2014/main" id="{3CC972C6-6D2D-45F6-A197-A906BDE15343}"/>
                </a:ext>
              </a:extLst>
            </p:cNvPr>
            <p:cNvGrpSpPr>
              <a:grpSpLocks/>
            </p:cNvGrpSpPr>
            <p:nvPr/>
          </p:nvGrpSpPr>
          <p:grpSpPr bwMode="auto">
            <a:xfrm flipH="1">
              <a:off x="-186265" y="270933"/>
              <a:ext cx="12378023" cy="696307"/>
              <a:chOff x="-3026341" y="1803400"/>
              <a:chExt cx="5644092" cy="317500"/>
            </a:xfrm>
          </p:grpSpPr>
          <p:cxnSp>
            <p:nvCxnSpPr>
              <p:cNvPr id="15" name="直线连接符 7">
                <a:extLst>
                  <a:ext uri="{FF2B5EF4-FFF2-40B4-BE49-F238E27FC236}">
                    <a16:creationId xmlns:a16="http://schemas.microsoft.com/office/drawing/2014/main" id="{23C1863E-BAA1-4778-ACF2-43607A4944E7}"/>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 name="组 8">
                <a:extLst>
                  <a:ext uri="{FF2B5EF4-FFF2-40B4-BE49-F238E27FC236}">
                    <a16:creationId xmlns:a16="http://schemas.microsoft.com/office/drawing/2014/main" id="{640AB968-0358-4160-A255-1D7BC9C6CCAD}"/>
                  </a:ext>
                </a:extLst>
              </p:cNvPr>
              <p:cNvGrpSpPr>
                <a:grpSpLocks/>
              </p:cNvGrpSpPr>
              <p:nvPr/>
            </p:nvGrpSpPr>
            <p:grpSpPr bwMode="auto">
              <a:xfrm>
                <a:off x="1094317" y="1803400"/>
                <a:ext cx="1523434" cy="317500"/>
                <a:chOff x="1094317" y="1803400"/>
                <a:chExt cx="1523434" cy="317500"/>
              </a:xfrm>
            </p:grpSpPr>
            <p:sp>
              <p:nvSpPr>
                <p:cNvPr id="17" name="平行四边形 16">
                  <a:extLst>
                    <a:ext uri="{FF2B5EF4-FFF2-40B4-BE49-F238E27FC236}">
                      <a16:creationId xmlns:a16="http://schemas.microsoft.com/office/drawing/2014/main" id="{CCC05D00-2A78-4A70-A37C-33C2BD2A23F4}"/>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平行四边形 17">
                  <a:extLst>
                    <a:ext uri="{FF2B5EF4-FFF2-40B4-BE49-F238E27FC236}">
                      <a16:creationId xmlns:a16="http://schemas.microsoft.com/office/drawing/2014/main" id="{142A5CDC-4CE3-4328-98F6-097D0405EEEC}"/>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平行四边形 18">
                  <a:extLst>
                    <a:ext uri="{FF2B5EF4-FFF2-40B4-BE49-F238E27FC236}">
                      <a16:creationId xmlns:a16="http://schemas.microsoft.com/office/drawing/2014/main" id="{54B01833-638A-413E-ADC7-EBD50382026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平行四边形 19">
                  <a:extLst>
                    <a:ext uri="{FF2B5EF4-FFF2-40B4-BE49-F238E27FC236}">
                      <a16:creationId xmlns:a16="http://schemas.microsoft.com/office/drawing/2014/main" id="{6A4643E4-C3BE-4842-9C06-1D641428EB8D}"/>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4" name="MH_Others_1">
              <a:extLst>
                <a:ext uri="{FF2B5EF4-FFF2-40B4-BE49-F238E27FC236}">
                  <a16:creationId xmlns:a16="http://schemas.microsoft.com/office/drawing/2014/main" id="{025FD1AF-B6F3-4860-BFC0-AA3BFBD8680C}"/>
                </a:ext>
              </a:extLst>
            </p:cNvPr>
            <p:cNvSpPr txBox="1">
              <a:spLocks noChangeArrowheads="1"/>
            </p:cNvSpPr>
            <p:nvPr>
              <p:custDataLst>
                <p:tags r:id="rId2"/>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24" name="矩形 23">
            <a:extLst>
              <a:ext uri="{FF2B5EF4-FFF2-40B4-BE49-F238E27FC236}">
                <a16:creationId xmlns:a16="http://schemas.microsoft.com/office/drawing/2014/main" id="{5CF8831D-9CC4-4D29-9F36-9F5B2093B3FB}"/>
              </a:ext>
            </a:extLst>
          </p:cNvPr>
          <p:cNvSpPr/>
          <p:nvPr/>
        </p:nvSpPr>
        <p:spPr bwMode="auto">
          <a:xfrm>
            <a:off x="3532506" y="260034"/>
            <a:ext cx="4885505"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rototype of DNN watermarking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884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B05BCE63-F5B1-436F-B38F-E28D140C4344}"/>
              </a:ext>
            </a:extLst>
          </p:cNvPr>
          <p:cNvSpPr txBox="1"/>
          <p:nvPr/>
        </p:nvSpPr>
        <p:spPr>
          <a:xfrm>
            <a:off x="543139" y="6215754"/>
            <a:ext cx="11592757" cy="584775"/>
          </a:xfrm>
          <a:prstGeom prst="rect">
            <a:avLst/>
          </a:prstGeom>
          <a:noFill/>
        </p:spPr>
        <p:txBody>
          <a:bodyPr wrap="square">
            <a:spAutoFit/>
          </a:bodyPr>
          <a:lstStyle/>
          <a:p>
            <a:pPr algn="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Song C, </a:t>
            </a:r>
            <a:r>
              <a:rPr lang="en-US" altLang="zh-CN" sz="1600" b="0" i="0" dirty="0" err="1">
                <a:solidFill>
                  <a:srgbClr val="222222"/>
                </a:solidFill>
                <a:effectLst/>
                <a:latin typeface="Times" panose="02020603050405020304" pitchFamily="18" charset="0"/>
                <a:ea typeface="华文中宋" panose="02010600040101010101" pitchFamily="2" charset="-122"/>
                <a:cs typeface="Times" panose="02020603050405020304" pitchFamily="18" charset="0"/>
              </a:rPr>
              <a:t>Ristenpart</a:t>
            </a: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 T, </a:t>
            </a:r>
            <a:r>
              <a:rPr lang="en-US" altLang="zh-CN" sz="1600" b="0" i="0" dirty="0" err="1">
                <a:solidFill>
                  <a:srgbClr val="222222"/>
                </a:solidFill>
                <a:effectLst/>
                <a:latin typeface="Times" panose="02020603050405020304" pitchFamily="18" charset="0"/>
                <a:ea typeface="华文中宋" panose="02010600040101010101" pitchFamily="2" charset="-122"/>
                <a:cs typeface="Times" panose="02020603050405020304" pitchFamily="18" charset="0"/>
              </a:rPr>
              <a:t>Shmatikov</a:t>
            </a: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 V. Machine learning models that remember too much[C]</a:t>
            </a:r>
          </a:p>
          <a:p>
            <a:pPr algn="r"/>
            <a:r>
              <a:rPr lang="en-US" altLang="zh-CN" sz="1600" b="0" i="0" dirty="0">
                <a:solidFill>
                  <a:srgbClr val="222222"/>
                </a:solidFill>
                <a:effectLst/>
                <a:latin typeface="Times" panose="02020603050405020304" pitchFamily="18" charset="0"/>
                <a:ea typeface="华文中宋" panose="02010600040101010101" pitchFamily="2" charset="-122"/>
                <a:cs typeface="Times" panose="02020603050405020304" pitchFamily="18" charset="0"/>
              </a:rPr>
              <a:t>//Proceedings of the 2017 ACM SIGSAC Conference on computer and communications security. 2017: 587-601.</a:t>
            </a:r>
            <a:endParaRPr lang="zh-CN" altLang="en-US" sz="1600" dirty="0">
              <a:latin typeface="Times" panose="02020603050405020304" pitchFamily="18" charset="0"/>
              <a:ea typeface="华文中宋" panose="02010600040101010101" pitchFamily="2" charset="-122"/>
              <a:cs typeface="Times" panose="02020603050405020304" pitchFamily="18" charset="0"/>
            </a:endParaRPr>
          </a:p>
        </p:txBody>
      </p:sp>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 3">
            <a:extLst>
              <a:ext uri="{FF2B5EF4-FFF2-40B4-BE49-F238E27FC236}">
                <a16:creationId xmlns:a16="http://schemas.microsoft.com/office/drawing/2014/main" id="{A555B3A0-6468-4416-9568-CF6B9999C3B1}"/>
              </a:ext>
            </a:extLst>
          </p:cNvPr>
          <p:cNvGrpSpPr>
            <a:grpSpLocks/>
          </p:cNvGrpSpPr>
          <p:nvPr/>
        </p:nvGrpSpPr>
        <p:grpSpPr bwMode="auto">
          <a:xfrm>
            <a:off x="-2857" y="164782"/>
            <a:ext cx="12377737" cy="696303"/>
            <a:chOff x="-186265" y="270933"/>
            <a:chExt cx="12378023" cy="696307"/>
          </a:xfrm>
        </p:grpSpPr>
        <p:grpSp>
          <p:nvGrpSpPr>
            <p:cNvPr id="13" name="组 4">
              <a:extLst>
                <a:ext uri="{FF2B5EF4-FFF2-40B4-BE49-F238E27FC236}">
                  <a16:creationId xmlns:a16="http://schemas.microsoft.com/office/drawing/2014/main" id="{3CC972C6-6D2D-45F6-A197-A906BDE15343}"/>
                </a:ext>
              </a:extLst>
            </p:cNvPr>
            <p:cNvGrpSpPr>
              <a:grpSpLocks/>
            </p:cNvGrpSpPr>
            <p:nvPr/>
          </p:nvGrpSpPr>
          <p:grpSpPr bwMode="auto">
            <a:xfrm flipH="1">
              <a:off x="-186265" y="270933"/>
              <a:ext cx="12378023" cy="696307"/>
              <a:chOff x="-3026341" y="1803400"/>
              <a:chExt cx="5644092" cy="317500"/>
            </a:xfrm>
          </p:grpSpPr>
          <p:cxnSp>
            <p:nvCxnSpPr>
              <p:cNvPr id="15" name="直线连接符 7">
                <a:extLst>
                  <a:ext uri="{FF2B5EF4-FFF2-40B4-BE49-F238E27FC236}">
                    <a16:creationId xmlns:a16="http://schemas.microsoft.com/office/drawing/2014/main" id="{23C1863E-BAA1-4778-ACF2-43607A4944E7}"/>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 name="组 8">
                <a:extLst>
                  <a:ext uri="{FF2B5EF4-FFF2-40B4-BE49-F238E27FC236}">
                    <a16:creationId xmlns:a16="http://schemas.microsoft.com/office/drawing/2014/main" id="{640AB968-0358-4160-A255-1D7BC9C6CCAD}"/>
                  </a:ext>
                </a:extLst>
              </p:cNvPr>
              <p:cNvGrpSpPr>
                <a:grpSpLocks/>
              </p:cNvGrpSpPr>
              <p:nvPr/>
            </p:nvGrpSpPr>
            <p:grpSpPr bwMode="auto">
              <a:xfrm>
                <a:off x="1094317" y="1803400"/>
                <a:ext cx="1523434" cy="317500"/>
                <a:chOff x="1094317" y="1803400"/>
                <a:chExt cx="1523434" cy="317500"/>
              </a:xfrm>
            </p:grpSpPr>
            <p:sp>
              <p:nvSpPr>
                <p:cNvPr id="17" name="平行四边形 16">
                  <a:extLst>
                    <a:ext uri="{FF2B5EF4-FFF2-40B4-BE49-F238E27FC236}">
                      <a16:creationId xmlns:a16="http://schemas.microsoft.com/office/drawing/2014/main" id="{CCC05D00-2A78-4A70-A37C-33C2BD2A23F4}"/>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平行四边形 17">
                  <a:extLst>
                    <a:ext uri="{FF2B5EF4-FFF2-40B4-BE49-F238E27FC236}">
                      <a16:creationId xmlns:a16="http://schemas.microsoft.com/office/drawing/2014/main" id="{142A5CDC-4CE3-4328-98F6-097D0405EEEC}"/>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平行四边形 18">
                  <a:extLst>
                    <a:ext uri="{FF2B5EF4-FFF2-40B4-BE49-F238E27FC236}">
                      <a16:creationId xmlns:a16="http://schemas.microsoft.com/office/drawing/2014/main" id="{54B01833-638A-413E-ADC7-EBD50382026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平行四边形 19">
                  <a:extLst>
                    <a:ext uri="{FF2B5EF4-FFF2-40B4-BE49-F238E27FC236}">
                      <a16:creationId xmlns:a16="http://schemas.microsoft.com/office/drawing/2014/main" id="{6A4643E4-C3BE-4842-9C06-1D641428EB8D}"/>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4" name="MH_Others_1">
              <a:extLst>
                <a:ext uri="{FF2B5EF4-FFF2-40B4-BE49-F238E27FC236}">
                  <a16:creationId xmlns:a16="http://schemas.microsoft.com/office/drawing/2014/main" id="{025FD1AF-B6F3-4860-BFC0-AA3BFBD8680C}"/>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24" name="矩形 23">
            <a:extLst>
              <a:ext uri="{FF2B5EF4-FFF2-40B4-BE49-F238E27FC236}">
                <a16:creationId xmlns:a16="http://schemas.microsoft.com/office/drawing/2014/main" id="{5CF8831D-9CC4-4D29-9F36-9F5B2093B3FB}"/>
              </a:ext>
            </a:extLst>
          </p:cNvPr>
          <p:cNvSpPr/>
          <p:nvPr/>
        </p:nvSpPr>
        <p:spPr bwMode="auto">
          <a:xfrm>
            <a:off x="3532506" y="260034"/>
            <a:ext cx="4885505"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P</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rototype of DNN watermarking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3C00359C-1913-4CBC-B2A0-E6CEA7CE628A}"/>
              </a:ext>
            </a:extLst>
          </p:cNvPr>
          <p:cNvSpPr txBox="1"/>
          <p:nvPr/>
        </p:nvSpPr>
        <p:spPr>
          <a:xfrm>
            <a:off x="637132" y="1768930"/>
            <a:ext cx="10676252" cy="3320140"/>
          </a:xfrm>
          <a:prstGeom prst="rect">
            <a:avLst/>
          </a:prstGeom>
          <a:noFill/>
        </p:spPr>
        <p:txBody>
          <a:bodyPr wrap="square">
            <a:spAutoFit/>
          </a:bodyPr>
          <a:lstStyle/>
          <a:p>
            <a:pPr algn="just"/>
            <a:r>
              <a:rPr lang="en-US" altLang="zh-CN" sz="2400" dirty="0">
                <a:solidFill>
                  <a:schemeClr val="accent1"/>
                </a:solidFill>
                <a:latin typeface="华文中宋" panose="02010600040101010101" pitchFamily="2" charset="-122"/>
                <a:ea typeface="华文中宋" panose="02010600040101010101" pitchFamily="2" charset="-122"/>
              </a:rPr>
              <a:t>Important conclusions</a:t>
            </a:r>
          </a:p>
          <a:p>
            <a:pPr algn="just"/>
            <a:endParaRPr lang="zh-CN" altLang="zh-CN" sz="2400" dirty="0">
              <a:solidFill>
                <a:schemeClr val="accent1"/>
              </a:solidFill>
              <a:latin typeface="华文中宋" panose="02010600040101010101" pitchFamily="2" charset="-122"/>
              <a:ea typeface="华文中宋" panose="02010600040101010101" pitchFamily="2" charset="-122"/>
            </a:endParaRPr>
          </a:p>
          <a:p>
            <a:pPr marL="742950" lvl="1" indent="-285750" algn="just">
              <a:buFont typeface="Arial" panose="020B0604020202020204" pitchFamily="34" charset="0"/>
              <a:buChar char="•"/>
            </a:pPr>
            <a:r>
              <a:rPr lang="en-US" altLang="zh-CN" sz="2400" dirty="0">
                <a:latin typeface="华文中宋" panose="02010600040101010101" pitchFamily="2" charset="-122"/>
                <a:ea typeface="华文中宋" panose="02010600040101010101" pitchFamily="2" charset="-122"/>
              </a:rPr>
              <a:t>Models can endure the modification of more bits on binary classification (easier task, more redundancy)</a:t>
            </a:r>
          </a:p>
          <a:p>
            <a:pPr marL="742950" lvl="1" indent="-285750" algn="just">
              <a:lnSpc>
                <a:spcPct val="150000"/>
              </a:lnSpc>
              <a:spcBef>
                <a:spcPts val="1200"/>
              </a:spcBef>
              <a:buFont typeface="Arial" panose="020B0604020202020204" pitchFamily="34" charset="0"/>
              <a:buChar char="•"/>
            </a:pPr>
            <a:r>
              <a:rPr lang="en-US" altLang="zh-CN" sz="2400" dirty="0">
                <a:latin typeface="华文中宋" panose="02010600040101010101" pitchFamily="2" charset="-122"/>
                <a:ea typeface="华文中宋" panose="02010600040101010101" pitchFamily="2" charset="-122"/>
              </a:rPr>
              <a:t>Larger models have stronger ability to memorize arbitrary data</a:t>
            </a:r>
          </a:p>
          <a:p>
            <a:pPr marL="742950" lvl="1" indent="-285750" algn="just">
              <a:lnSpc>
                <a:spcPct val="150000"/>
              </a:lnSpc>
              <a:buFont typeface="Arial" panose="020B0604020202020204" pitchFamily="34" charset="0"/>
              <a:buChar char="•"/>
            </a:pPr>
            <a:r>
              <a:rPr lang="en-US" altLang="zh-CN" sz="2400" dirty="0">
                <a:latin typeface="华文中宋" panose="02010600040101010101" pitchFamily="2" charset="-122"/>
                <a:ea typeface="华文中宋" panose="02010600040101010101" pitchFamily="2" charset="-122"/>
              </a:rPr>
              <a:t>Non-regularization-like operations significantly change weights distribution</a:t>
            </a:r>
            <a:endParaRPr lang="zh-CN"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64530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C42CFD4-4E12-49EE-A26C-09F4CB3740F8}"/>
              </a:ext>
            </a:extLst>
          </p:cNvPr>
          <p:cNvSpPr/>
          <p:nvPr/>
        </p:nvSpPr>
        <p:spPr bwMode="auto">
          <a:xfrm>
            <a:off x="3480752" y="3075057"/>
            <a:ext cx="5230495" cy="707886"/>
          </a:xfrm>
          <a:prstGeom prst="rect">
            <a:avLst/>
          </a:prstGeom>
        </p:spPr>
        <p:txBody>
          <a:bodyPr wrap="square">
            <a:spAutoFit/>
          </a:bodyPr>
          <a:lstStyle/>
          <a:p>
            <a:r>
              <a:rPr lang="en-US" altLang="zh-CN" sz="4000" b="1" noProof="1">
                <a:latin typeface="华文中宋" panose="02010600040101010101" pitchFamily="2" charset="-122"/>
                <a:ea typeface="华文中宋" panose="02010600040101010101" pitchFamily="2" charset="-122"/>
                <a:cs typeface="Times" panose="02020603050405020304" pitchFamily="18" charset="0"/>
              </a:rPr>
              <a:t>GAN Watermarking</a:t>
            </a:r>
            <a:endParaRPr lang="zh-CN" altLang="en-US" sz="4000" b="1" noProof="1">
              <a:latin typeface="华文中宋" panose="02010600040101010101" pitchFamily="2" charset="-122"/>
              <a:ea typeface="华文中宋" panose="02010600040101010101" pitchFamily="2" charset="-122"/>
              <a:cs typeface="Times" panose="02020603050405020304" pitchFamily="18" charset="0"/>
            </a:endParaRPr>
          </a:p>
        </p:txBody>
      </p:sp>
    </p:spTree>
    <p:extLst>
      <p:ext uri="{BB962C8B-B14F-4D97-AF65-F5344CB8AC3E}">
        <p14:creationId xmlns:p14="http://schemas.microsoft.com/office/powerpoint/2010/main" val="176810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1" name="矩形 10">
            <a:extLst>
              <a:ext uri="{FF2B5EF4-FFF2-40B4-BE49-F238E27FC236}">
                <a16:creationId xmlns:a16="http://schemas.microsoft.com/office/drawing/2014/main" id="{CE36779B-5A98-41C7-A744-D7206DE69DE8}"/>
              </a:ext>
            </a:extLst>
          </p:cNvPr>
          <p:cNvSpPr/>
          <p:nvPr/>
        </p:nvSpPr>
        <p:spPr bwMode="auto">
          <a:xfrm>
            <a:off x="3532505" y="260034"/>
            <a:ext cx="324621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GAN Watermarking</a:t>
            </a:r>
          </a:p>
        </p:txBody>
      </p:sp>
      <p:grpSp>
        <p:nvGrpSpPr>
          <p:cNvPr id="24" name="组合 23">
            <a:extLst>
              <a:ext uri="{FF2B5EF4-FFF2-40B4-BE49-F238E27FC236}">
                <a16:creationId xmlns:a16="http://schemas.microsoft.com/office/drawing/2014/main" id="{B766725B-0BC6-48AA-A97A-361C1151CD11}"/>
              </a:ext>
            </a:extLst>
          </p:cNvPr>
          <p:cNvGrpSpPr/>
          <p:nvPr/>
        </p:nvGrpSpPr>
        <p:grpSpPr>
          <a:xfrm>
            <a:off x="4271018" y="2877705"/>
            <a:ext cx="1289707" cy="1057707"/>
            <a:chOff x="5123595" y="5528989"/>
            <a:chExt cx="1481495" cy="1214996"/>
          </a:xfrm>
        </p:grpSpPr>
        <p:sp>
          <p:nvSpPr>
            <p:cNvPr id="92" name="矩形 91">
              <a:extLst>
                <a:ext uri="{FF2B5EF4-FFF2-40B4-BE49-F238E27FC236}">
                  <a16:creationId xmlns:a16="http://schemas.microsoft.com/office/drawing/2014/main" id="{81F687A0-C05C-4DDD-B925-FDAC3CDE22EE}"/>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3" name="矩形 92">
              <a:extLst>
                <a:ext uri="{FF2B5EF4-FFF2-40B4-BE49-F238E27FC236}">
                  <a16:creationId xmlns:a16="http://schemas.microsoft.com/office/drawing/2014/main" id="{1769DD40-2481-4003-BEC8-4A23B2124DFB}"/>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4" name="矩形 93">
              <a:extLst>
                <a:ext uri="{FF2B5EF4-FFF2-40B4-BE49-F238E27FC236}">
                  <a16:creationId xmlns:a16="http://schemas.microsoft.com/office/drawing/2014/main" id="{8FF79712-87E7-4841-B519-0BB176A5892C}"/>
                </a:ext>
              </a:extLst>
            </p:cNvPr>
            <p:cNvSpPr/>
            <p:nvPr/>
          </p:nvSpPr>
          <p:spPr>
            <a:xfrm>
              <a:off x="5123595" y="5886843"/>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5" name="矩形 94">
              <a:extLst>
                <a:ext uri="{FF2B5EF4-FFF2-40B4-BE49-F238E27FC236}">
                  <a16:creationId xmlns:a16="http://schemas.microsoft.com/office/drawing/2014/main" id="{D3077737-FC77-4733-BD50-8AA77BAC0DFF}"/>
                </a:ext>
              </a:extLst>
            </p:cNvPr>
            <p:cNvSpPr/>
            <p:nvPr/>
          </p:nvSpPr>
          <p:spPr>
            <a:xfrm>
              <a:off x="5346605" y="5754949"/>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6" name="矩形 95">
              <a:extLst>
                <a:ext uri="{FF2B5EF4-FFF2-40B4-BE49-F238E27FC236}">
                  <a16:creationId xmlns:a16="http://schemas.microsoft.com/office/drawing/2014/main" id="{D5AC1B70-682A-4389-805E-9CB8CF41BBE3}"/>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7" name="矩形 96">
              <a:extLst>
                <a:ext uri="{FF2B5EF4-FFF2-40B4-BE49-F238E27FC236}">
                  <a16:creationId xmlns:a16="http://schemas.microsoft.com/office/drawing/2014/main" id="{0AE93C5D-C3E5-421E-91ED-3DED8326F3D9}"/>
                </a:ext>
              </a:extLst>
            </p:cNvPr>
            <p:cNvSpPr/>
            <p:nvPr/>
          </p:nvSpPr>
          <p:spPr>
            <a:xfrm>
              <a:off x="5569615" y="5619651"/>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8" name="矩形 97">
              <a:extLst>
                <a:ext uri="{FF2B5EF4-FFF2-40B4-BE49-F238E27FC236}">
                  <a16:creationId xmlns:a16="http://schemas.microsoft.com/office/drawing/2014/main" id="{76A9CCBA-57A9-4312-B81D-9C73C244BE9E}"/>
                </a:ext>
              </a:extLst>
            </p:cNvPr>
            <p:cNvSpPr/>
            <p:nvPr/>
          </p:nvSpPr>
          <p:spPr>
            <a:xfrm>
              <a:off x="5817559" y="5528989"/>
              <a:ext cx="787531"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5" name="组合 24">
            <a:extLst>
              <a:ext uri="{FF2B5EF4-FFF2-40B4-BE49-F238E27FC236}">
                <a16:creationId xmlns:a16="http://schemas.microsoft.com/office/drawing/2014/main" id="{9F44A0E5-4B77-47FE-89DD-5FDC8BEFDAD0}"/>
              </a:ext>
            </a:extLst>
          </p:cNvPr>
          <p:cNvGrpSpPr/>
          <p:nvPr/>
        </p:nvGrpSpPr>
        <p:grpSpPr>
          <a:xfrm>
            <a:off x="7149423" y="2791787"/>
            <a:ext cx="1080000" cy="1080000"/>
            <a:chOff x="5107461" y="2025585"/>
            <a:chExt cx="1269679" cy="1254950"/>
          </a:xfrm>
        </p:grpSpPr>
        <p:pic>
          <p:nvPicPr>
            <p:cNvPr id="89" name="图片 88">
              <a:extLst>
                <a:ext uri="{FF2B5EF4-FFF2-40B4-BE49-F238E27FC236}">
                  <a16:creationId xmlns:a16="http://schemas.microsoft.com/office/drawing/2014/main" id="{133DE543-E726-4B73-B475-55271EEA0005}"/>
                </a:ext>
              </a:extLst>
            </p:cNvPr>
            <p:cNvPicPr>
              <a:picLocks/>
            </p:cNvPicPr>
            <p:nvPr/>
          </p:nvPicPr>
          <p:blipFill rotWithShape="1">
            <a:blip r:embed="rId4"/>
            <a:srcRect l="51514"/>
            <a:stretch/>
          </p:blipFill>
          <p:spPr>
            <a:xfrm>
              <a:off x="5107461" y="2025585"/>
              <a:ext cx="990109" cy="990109"/>
            </a:xfrm>
            <a:prstGeom prst="rect">
              <a:avLst/>
            </a:prstGeom>
            <a:ln>
              <a:solidFill>
                <a:schemeClr val="tx1"/>
              </a:solidFill>
            </a:ln>
          </p:spPr>
        </p:pic>
        <p:pic>
          <p:nvPicPr>
            <p:cNvPr id="90" name="图片 89">
              <a:extLst>
                <a:ext uri="{FF2B5EF4-FFF2-40B4-BE49-F238E27FC236}">
                  <a16:creationId xmlns:a16="http://schemas.microsoft.com/office/drawing/2014/main" id="{33995643-064D-494C-891E-D514A02C59F1}"/>
                </a:ext>
              </a:extLst>
            </p:cNvPr>
            <p:cNvPicPr>
              <a:picLocks/>
            </p:cNvPicPr>
            <p:nvPr/>
          </p:nvPicPr>
          <p:blipFill rotWithShape="1">
            <a:blip r:embed="rId5"/>
            <a:srcRect l="50413"/>
            <a:stretch/>
          </p:blipFill>
          <p:spPr>
            <a:xfrm>
              <a:off x="5247182" y="2158540"/>
              <a:ext cx="990109" cy="990109"/>
            </a:xfrm>
            <a:prstGeom prst="rect">
              <a:avLst/>
            </a:prstGeom>
            <a:ln>
              <a:solidFill>
                <a:schemeClr val="tx1"/>
              </a:solidFill>
            </a:ln>
          </p:spPr>
        </p:pic>
        <p:pic>
          <p:nvPicPr>
            <p:cNvPr id="91" name="图片 90">
              <a:extLst>
                <a:ext uri="{FF2B5EF4-FFF2-40B4-BE49-F238E27FC236}">
                  <a16:creationId xmlns:a16="http://schemas.microsoft.com/office/drawing/2014/main" id="{978BC832-1FAD-4385-B0D3-F8440579EC52}"/>
                </a:ext>
              </a:extLst>
            </p:cNvPr>
            <p:cNvPicPr>
              <a:picLocks/>
            </p:cNvPicPr>
            <p:nvPr/>
          </p:nvPicPr>
          <p:blipFill rotWithShape="1">
            <a:blip r:embed="rId6"/>
            <a:srcRect l="49517"/>
            <a:stretch/>
          </p:blipFill>
          <p:spPr>
            <a:xfrm>
              <a:off x="5387031" y="2290426"/>
              <a:ext cx="990109" cy="990109"/>
            </a:xfrm>
            <a:prstGeom prst="rect">
              <a:avLst/>
            </a:prstGeom>
            <a:ln>
              <a:solidFill>
                <a:schemeClr val="tx1"/>
              </a:solidFill>
            </a:ln>
          </p:spPr>
        </p:pic>
      </p:grpSp>
      <p:grpSp>
        <p:nvGrpSpPr>
          <p:cNvPr id="29" name="组合 28">
            <a:extLst>
              <a:ext uri="{FF2B5EF4-FFF2-40B4-BE49-F238E27FC236}">
                <a16:creationId xmlns:a16="http://schemas.microsoft.com/office/drawing/2014/main" id="{C4E1BEB5-660F-4504-BF11-750DA5F1E996}"/>
              </a:ext>
            </a:extLst>
          </p:cNvPr>
          <p:cNvGrpSpPr/>
          <p:nvPr/>
        </p:nvGrpSpPr>
        <p:grpSpPr>
          <a:xfrm>
            <a:off x="6202879" y="2860149"/>
            <a:ext cx="713160" cy="1057707"/>
            <a:chOff x="6756370" y="5143341"/>
            <a:chExt cx="819212" cy="1214996"/>
          </a:xfrm>
        </p:grpSpPr>
        <p:grpSp>
          <p:nvGrpSpPr>
            <p:cNvPr id="84" name="组合 83">
              <a:extLst>
                <a:ext uri="{FF2B5EF4-FFF2-40B4-BE49-F238E27FC236}">
                  <a16:creationId xmlns:a16="http://schemas.microsoft.com/office/drawing/2014/main" id="{F8C4C634-C63F-4E18-B88F-C79996E04E3A}"/>
                </a:ext>
              </a:extLst>
            </p:cNvPr>
            <p:cNvGrpSpPr/>
            <p:nvPr/>
          </p:nvGrpSpPr>
          <p:grpSpPr>
            <a:xfrm>
              <a:off x="6846250" y="5237896"/>
              <a:ext cx="618756" cy="1066911"/>
              <a:chOff x="7371067" y="5454729"/>
              <a:chExt cx="618756" cy="1066911"/>
            </a:xfrm>
          </p:grpSpPr>
          <p:sp>
            <p:nvSpPr>
              <p:cNvPr id="86" name="矩形 85">
                <a:extLst>
                  <a:ext uri="{FF2B5EF4-FFF2-40B4-BE49-F238E27FC236}">
                    <a16:creationId xmlns:a16="http://schemas.microsoft.com/office/drawing/2014/main" id="{9772E7BF-FA71-4898-A4A7-490520857658}"/>
                  </a:ext>
                </a:extLst>
              </p:cNvPr>
              <p:cNvSpPr/>
              <p:nvPr/>
            </p:nvSpPr>
            <p:spPr>
              <a:xfrm>
                <a:off x="7371067" y="5721921"/>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7" name="矩形 86">
                <a:extLst>
                  <a:ext uri="{FF2B5EF4-FFF2-40B4-BE49-F238E27FC236}">
                    <a16:creationId xmlns:a16="http://schemas.microsoft.com/office/drawing/2014/main" id="{2369F310-C80F-4138-8923-886916973BD2}"/>
                  </a:ext>
                </a:extLst>
              </p:cNvPr>
              <p:cNvSpPr/>
              <p:nvPr/>
            </p:nvSpPr>
            <p:spPr>
              <a:xfrm>
                <a:off x="7594077" y="5590027"/>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8" name="矩形 87">
                <a:extLst>
                  <a:ext uri="{FF2B5EF4-FFF2-40B4-BE49-F238E27FC236}">
                    <a16:creationId xmlns:a16="http://schemas.microsoft.com/office/drawing/2014/main" id="{05B64D67-AD66-44D5-AD9B-09DAA46688DF}"/>
                  </a:ext>
                </a:extLst>
              </p:cNvPr>
              <p:cNvSpPr/>
              <p:nvPr/>
            </p:nvSpPr>
            <p:spPr>
              <a:xfrm>
                <a:off x="7817087" y="5454729"/>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85" name="矩形 84">
              <a:extLst>
                <a:ext uri="{FF2B5EF4-FFF2-40B4-BE49-F238E27FC236}">
                  <a16:creationId xmlns:a16="http://schemas.microsoft.com/office/drawing/2014/main" id="{A80F8190-2CA9-42EC-856B-074F887A0F2B}"/>
                </a:ext>
              </a:extLst>
            </p:cNvPr>
            <p:cNvSpPr/>
            <p:nvPr/>
          </p:nvSpPr>
          <p:spPr>
            <a:xfrm>
              <a:off x="6756370" y="5143341"/>
              <a:ext cx="819212" cy="1214996"/>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33" name="组合 32">
            <a:extLst>
              <a:ext uri="{FF2B5EF4-FFF2-40B4-BE49-F238E27FC236}">
                <a16:creationId xmlns:a16="http://schemas.microsoft.com/office/drawing/2014/main" id="{9F1620D7-2D8A-4064-99C4-5D72BB09A88A}"/>
              </a:ext>
            </a:extLst>
          </p:cNvPr>
          <p:cNvGrpSpPr/>
          <p:nvPr/>
        </p:nvGrpSpPr>
        <p:grpSpPr>
          <a:xfrm>
            <a:off x="2494282" y="2788380"/>
            <a:ext cx="1080000" cy="1080000"/>
            <a:chOff x="1184769" y="2645194"/>
            <a:chExt cx="1187858" cy="1234732"/>
          </a:xfrm>
        </p:grpSpPr>
        <p:pic>
          <p:nvPicPr>
            <p:cNvPr id="81" name="图片 80">
              <a:extLst>
                <a:ext uri="{FF2B5EF4-FFF2-40B4-BE49-F238E27FC236}">
                  <a16:creationId xmlns:a16="http://schemas.microsoft.com/office/drawing/2014/main" id="{72329C74-2555-4006-B719-3847F4DA157B}"/>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82" name="图片 81">
              <a:extLst>
                <a:ext uri="{FF2B5EF4-FFF2-40B4-BE49-F238E27FC236}">
                  <a16:creationId xmlns:a16="http://schemas.microsoft.com/office/drawing/2014/main" id="{D7A1C256-F478-4D0E-87F1-8AABF957EA5C}"/>
                </a:ext>
              </a:extLst>
            </p:cNvPr>
            <p:cNvPicPr>
              <a:picLocks/>
            </p:cNvPicPr>
            <p:nvPr/>
          </p:nvPicPr>
          <p:blipFill rotWithShape="1">
            <a:blip r:embed="rId5"/>
            <a:srcRect r="52738"/>
            <a:stretch/>
          </p:blipFill>
          <p:spPr>
            <a:xfrm>
              <a:off x="1295804" y="2778774"/>
              <a:ext cx="968082" cy="968082"/>
            </a:xfrm>
            <a:prstGeom prst="rect">
              <a:avLst/>
            </a:prstGeom>
            <a:ln>
              <a:solidFill>
                <a:schemeClr val="tx1"/>
              </a:solidFill>
            </a:ln>
          </p:spPr>
        </p:pic>
        <p:pic>
          <p:nvPicPr>
            <p:cNvPr id="83" name="图片 82">
              <a:extLst>
                <a:ext uri="{FF2B5EF4-FFF2-40B4-BE49-F238E27FC236}">
                  <a16:creationId xmlns:a16="http://schemas.microsoft.com/office/drawing/2014/main" id="{DE578513-DB45-4CB6-9AA4-B37CBF21CE96}"/>
                </a:ext>
              </a:extLst>
            </p:cNvPr>
            <p:cNvPicPr>
              <a:picLocks/>
            </p:cNvPicPr>
            <p:nvPr/>
          </p:nvPicPr>
          <p:blipFill rotWithShape="1">
            <a:blip r:embed="rId6"/>
            <a:srcRect r="53767"/>
            <a:stretch/>
          </p:blipFill>
          <p:spPr>
            <a:xfrm>
              <a:off x="1404545" y="2911844"/>
              <a:ext cx="968082" cy="968082"/>
            </a:xfrm>
            <a:prstGeom prst="rect">
              <a:avLst/>
            </a:prstGeom>
            <a:ln>
              <a:solidFill>
                <a:schemeClr val="tx1"/>
              </a:solidFill>
            </a:ln>
          </p:spPr>
        </p:pic>
      </p:grpSp>
      <p:sp>
        <p:nvSpPr>
          <p:cNvPr id="41" name="文本框 40">
            <a:extLst>
              <a:ext uri="{FF2B5EF4-FFF2-40B4-BE49-F238E27FC236}">
                <a16:creationId xmlns:a16="http://schemas.microsoft.com/office/drawing/2014/main" id="{BB6CDF93-6EDF-4E61-A6A6-9843CBAC0F27}"/>
              </a:ext>
            </a:extLst>
          </p:cNvPr>
          <p:cNvSpPr txBox="1"/>
          <p:nvPr/>
        </p:nvSpPr>
        <p:spPr>
          <a:xfrm>
            <a:off x="4189485"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G</a:t>
            </a:r>
            <a:endParaRPr lang="zh-CN" altLang="en-US" dirty="0">
              <a:latin typeface="黑体" panose="02010609060101010101" pitchFamily="49" charset="-122"/>
              <a:ea typeface="黑体" panose="02010609060101010101" pitchFamily="49" charset="-122"/>
            </a:endParaRPr>
          </a:p>
        </p:txBody>
      </p:sp>
      <p:sp>
        <p:nvSpPr>
          <p:cNvPr id="42" name="文本框 41">
            <a:extLst>
              <a:ext uri="{FF2B5EF4-FFF2-40B4-BE49-F238E27FC236}">
                <a16:creationId xmlns:a16="http://schemas.microsoft.com/office/drawing/2014/main" id="{A8F39CDF-450C-412A-8363-F9031FEDCFA7}"/>
              </a:ext>
            </a:extLst>
          </p:cNvPr>
          <p:cNvSpPr txBox="1"/>
          <p:nvPr/>
        </p:nvSpPr>
        <p:spPr>
          <a:xfrm>
            <a:off x="5270381"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D</a:t>
            </a:r>
            <a:endParaRPr lang="zh-CN" altLang="en-US" dirty="0">
              <a:latin typeface="黑体" panose="02010609060101010101" pitchFamily="49" charset="-122"/>
              <a:ea typeface="黑体" panose="02010609060101010101" pitchFamily="49" charset="-122"/>
            </a:endParaRPr>
          </a:p>
        </p:txBody>
      </p:sp>
      <p:cxnSp>
        <p:nvCxnSpPr>
          <p:cNvPr id="43" name="连接符: 肘形 42">
            <a:extLst>
              <a:ext uri="{FF2B5EF4-FFF2-40B4-BE49-F238E27FC236}">
                <a16:creationId xmlns:a16="http://schemas.microsoft.com/office/drawing/2014/main" id="{7C5EAA2C-F7B2-4145-90CE-5BDC2288212B}"/>
              </a:ext>
            </a:extLst>
          </p:cNvPr>
          <p:cNvCxnSpPr>
            <a:cxnSpLocks/>
          </p:cNvCxnSpPr>
          <p:nvPr/>
        </p:nvCxnSpPr>
        <p:spPr>
          <a:xfrm rot="5400000" flipH="1" flipV="1">
            <a:off x="5462117" y="2979005"/>
            <a:ext cx="14165" cy="1903427"/>
          </a:xfrm>
          <a:prstGeom prst="bentConnector3">
            <a:avLst>
              <a:gd name="adj1" fmla="val -4358715"/>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4E57A151-5950-4FB8-A45F-5C884838D33A}"/>
              </a:ext>
            </a:extLst>
          </p:cNvPr>
          <p:cNvSpPr/>
          <p:nvPr/>
        </p:nvSpPr>
        <p:spPr>
          <a:xfrm>
            <a:off x="4196011" y="2877705"/>
            <a:ext cx="713160" cy="1057707"/>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cxnSp>
        <p:nvCxnSpPr>
          <p:cNvPr id="51" name="直接箭头连接符 50">
            <a:extLst>
              <a:ext uri="{FF2B5EF4-FFF2-40B4-BE49-F238E27FC236}">
                <a16:creationId xmlns:a16="http://schemas.microsoft.com/office/drawing/2014/main" id="{63236681-4373-4ECB-B1A6-941CDEEF4D24}"/>
              </a:ext>
            </a:extLst>
          </p:cNvPr>
          <p:cNvCxnSpPr>
            <a:cxnSpLocks/>
          </p:cNvCxnSpPr>
          <p:nvPr/>
        </p:nvCxnSpPr>
        <p:spPr>
          <a:xfrm>
            <a:off x="3636523" y="3425657"/>
            <a:ext cx="4789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186985F-0530-4E1A-B32E-49ACE2ACC3B9}"/>
              </a:ext>
            </a:extLst>
          </p:cNvPr>
          <p:cNvCxnSpPr>
            <a:cxnSpLocks/>
          </p:cNvCxnSpPr>
          <p:nvPr/>
        </p:nvCxnSpPr>
        <p:spPr>
          <a:xfrm>
            <a:off x="6947236" y="3403956"/>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8" name="矩形 137">
            <a:extLst>
              <a:ext uri="{FF2B5EF4-FFF2-40B4-BE49-F238E27FC236}">
                <a16:creationId xmlns:a16="http://schemas.microsoft.com/office/drawing/2014/main" id="{2019449A-DBC6-4185-A672-8CE67B255667}"/>
              </a:ext>
            </a:extLst>
          </p:cNvPr>
          <p:cNvSpPr/>
          <p:nvPr/>
        </p:nvSpPr>
        <p:spPr>
          <a:xfrm>
            <a:off x="4829848" y="2885551"/>
            <a:ext cx="111296" cy="1044000"/>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47" name="文本框 146">
            <a:extLst>
              <a:ext uri="{FF2B5EF4-FFF2-40B4-BE49-F238E27FC236}">
                <a16:creationId xmlns:a16="http://schemas.microsoft.com/office/drawing/2014/main" id="{096DCB97-49D3-4F8D-822C-BF1CE3B070C4}"/>
              </a:ext>
            </a:extLst>
          </p:cNvPr>
          <p:cNvSpPr txBox="1"/>
          <p:nvPr/>
        </p:nvSpPr>
        <p:spPr>
          <a:xfrm>
            <a:off x="2602418" y="4029905"/>
            <a:ext cx="100999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8" name="文本框 147">
            <a:extLst>
              <a:ext uri="{FF2B5EF4-FFF2-40B4-BE49-F238E27FC236}">
                <a16:creationId xmlns:a16="http://schemas.microsoft.com/office/drawing/2014/main" id="{2D96A11B-8895-4927-9ACD-E4F4B1817653}"/>
              </a:ext>
            </a:extLst>
          </p:cNvPr>
          <p:cNvSpPr txBox="1"/>
          <p:nvPr/>
        </p:nvSpPr>
        <p:spPr>
          <a:xfrm>
            <a:off x="4388087" y="395145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9" name="文本框 148">
            <a:extLst>
              <a:ext uri="{FF2B5EF4-FFF2-40B4-BE49-F238E27FC236}">
                <a16:creationId xmlns:a16="http://schemas.microsoft.com/office/drawing/2014/main" id="{DFBB84A9-1703-48F7-865D-B9B63A0B97D0}"/>
              </a:ext>
            </a:extLst>
          </p:cNvPr>
          <p:cNvSpPr txBox="1"/>
          <p:nvPr/>
        </p:nvSpPr>
        <p:spPr>
          <a:xfrm>
            <a:off x="7299520" y="3937801"/>
            <a:ext cx="872739"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1991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1" name="矩形 10">
            <a:extLst>
              <a:ext uri="{FF2B5EF4-FFF2-40B4-BE49-F238E27FC236}">
                <a16:creationId xmlns:a16="http://schemas.microsoft.com/office/drawing/2014/main" id="{CE36779B-5A98-41C7-A744-D7206DE69DE8}"/>
              </a:ext>
            </a:extLst>
          </p:cNvPr>
          <p:cNvSpPr/>
          <p:nvPr/>
        </p:nvSpPr>
        <p:spPr bwMode="auto">
          <a:xfrm>
            <a:off x="3532505" y="260034"/>
            <a:ext cx="324621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GAN Watermarking</a:t>
            </a:r>
          </a:p>
        </p:txBody>
      </p:sp>
      <p:grpSp>
        <p:nvGrpSpPr>
          <p:cNvPr id="20" name="组合 19">
            <a:extLst>
              <a:ext uri="{FF2B5EF4-FFF2-40B4-BE49-F238E27FC236}">
                <a16:creationId xmlns:a16="http://schemas.microsoft.com/office/drawing/2014/main" id="{9C65DFFF-1266-4754-8AB8-F59F99B74B63}"/>
              </a:ext>
            </a:extLst>
          </p:cNvPr>
          <p:cNvGrpSpPr/>
          <p:nvPr/>
        </p:nvGrpSpPr>
        <p:grpSpPr>
          <a:xfrm>
            <a:off x="8480460" y="2860149"/>
            <a:ext cx="844407" cy="1057707"/>
            <a:chOff x="4768246" y="1039665"/>
            <a:chExt cx="899363" cy="1126547"/>
          </a:xfrm>
        </p:grpSpPr>
        <p:grpSp>
          <p:nvGrpSpPr>
            <p:cNvPr id="110" name="组合 109">
              <a:extLst>
                <a:ext uri="{FF2B5EF4-FFF2-40B4-BE49-F238E27FC236}">
                  <a16:creationId xmlns:a16="http://schemas.microsoft.com/office/drawing/2014/main" id="{C28B5F49-E71B-4B01-89F3-289706462CD2}"/>
                </a:ext>
              </a:extLst>
            </p:cNvPr>
            <p:cNvGrpSpPr/>
            <p:nvPr/>
          </p:nvGrpSpPr>
          <p:grpSpPr>
            <a:xfrm>
              <a:off x="4827410" y="1135186"/>
              <a:ext cx="780491" cy="989242"/>
              <a:chOff x="2771140" y="1291550"/>
              <a:chExt cx="1256574" cy="1592658"/>
            </a:xfrm>
          </p:grpSpPr>
          <p:sp>
            <p:nvSpPr>
              <p:cNvPr id="112" name="矩形 111">
                <a:extLst>
                  <a:ext uri="{FF2B5EF4-FFF2-40B4-BE49-F238E27FC236}">
                    <a16:creationId xmlns:a16="http://schemas.microsoft.com/office/drawing/2014/main" id="{3994359D-8321-46BE-812E-1EE0330CF61E}"/>
                  </a:ext>
                </a:extLst>
              </p:cNvPr>
              <p:cNvSpPr/>
              <p:nvPr/>
            </p:nvSpPr>
            <p:spPr>
              <a:xfrm>
                <a:off x="2771140" y="1291550"/>
                <a:ext cx="257856" cy="1592658"/>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3" name="矩形 112">
                <a:extLst>
                  <a:ext uri="{FF2B5EF4-FFF2-40B4-BE49-F238E27FC236}">
                    <a16:creationId xmlns:a16="http://schemas.microsoft.com/office/drawing/2014/main" id="{FD9D6A54-47D8-4317-9B65-586329FF5D95}"/>
                  </a:ext>
                </a:extLst>
              </p:cNvPr>
              <p:cNvSpPr/>
              <p:nvPr/>
            </p:nvSpPr>
            <p:spPr>
              <a:xfrm>
                <a:off x="3436952" y="1690408"/>
                <a:ext cx="257856" cy="814032"/>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4" name="矩形 113">
                <a:extLst>
                  <a:ext uri="{FF2B5EF4-FFF2-40B4-BE49-F238E27FC236}">
                    <a16:creationId xmlns:a16="http://schemas.microsoft.com/office/drawing/2014/main" id="{FE766431-291E-4BD9-A0AE-FD9E58F67C63}"/>
                  </a:ext>
                </a:extLst>
              </p:cNvPr>
              <p:cNvSpPr/>
              <p:nvPr/>
            </p:nvSpPr>
            <p:spPr>
              <a:xfrm>
                <a:off x="3769858" y="1838960"/>
                <a:ext cx="257856" cy="5334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5" name="矩形 114">
                <a:extLst>
                  <a:ext uri="{FF2B5EF4-FFF2-40B4-BE49-F238E27FC236}">
                    <a16:creationId xmlns:a16="http://schemas.microsoft.com/office/drawing/2014/main" id="{3DC65290-71A1-44A9-946C-61BC00B1CAFC}"/>
                  </a:ext>
                </a:extLst>
              </p:cNvPr>
              <p:cNvSpPr/>
              <p:nvPr/>
            </p:nvSpPr>
            <p:spPr>
              <a:xfrm>
                <a:off x="3104046" y="1493520"/>
                <a:ext cx="257856" cy="11938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111" name="矩形 110">
              <a:extLst>
                <a:ext uri="{FF2B5EF4-FFF2-40B4-BE49-F238E27FC236}">
                  <a16:creationId xmlns:a16="http://schemas.microsoft.com/office/drawing/2014/main" id="{AEB4BB77-F106-4D75-940F-CE93F3010D51}"/>
                </a:ext>
              </a:extLst>
            </p:cNvPr>
            <p:cNvSpPr/>
            <p:nvPr/>
          </p:nvSpPr>
          <p:spPr>
            <a:xfrm>
              <a:off x="4768246" y="1039665"/>
              <a:ext cx="899363" cy="1126547"/>
            </a:xfrm>
            <a:prstGeom prst="rect">
              <a:avLst/>
            </a:prstGeom>
            <a:noFill/>
            <a:ln w="19050" cmpd="sng">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1" name="组合 20">
            <a:extLst>
              <a:ext uri="{FF2B5EF4-FFF2-40B4-BE49-F238E27FC236}">
                <a16:creationId xmlns:a16="http://schemas.microsoft.com/office/drawing/2014/main" id="{E42A99F7-83F6-48CF-AFDB-6F50765D97E5}"/>
              </a:ext>
            </a:extLst>
          </p:cNvPr>
          <p:cNvGrpSpPr/>
          <p:nvPr/>
        </p:nvGrpSpPr>
        <p:grpSpPr>
          <a:xfrm>
            <a:off x="9853378" y="3191394"/>
            <a:ext cx="969976" cy="472559"/>
            <a:chOff x="9470064" y="1538008"/>
            <a:chExt cx="1832400" cy="892720"/>
          </a:xfrm>
        </p:grpSpPr>
        <p:sp>
          <p:nvSpPr>
            <p:cNvPr id="102" name="矩形 101">
              <a:extLst>
                <a:ext uri="{FF2B5EF4-FFF2-40B4-BE49-F238E27FC236}">
                  <a16:creationId xmlns:a16="http://schemas.microsoft.com/office/drawing/2014/main" id="{E2D87FE8-26FF-402F-876B-578B4B506349}"/>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3" name="矩形 102">
              <a:extLst>
                <a:ext uri="{FF2B5EF4-FFF2-40B4-BE49-F238E27FC236}">
                  <a16:creationId xmlns:a16="http://schemas.microsoft.com/office/drawing/2014/main" id="{468D1FDC-B574-47C9-85F4-229432E9835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4" name="矩形 103">
              <a:extLst>
                <a:ext uri="{FF2B5EF4-FFF2-40B4-BE49-F238E27FC236}">
                  <a16:creationId xmlns:a16="http://schemas.microsoft.com/office/drawing/2014/main" id="{B9D6863B-E670-4A99-BD4B-B1618BC0E98B}"/>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5" name="矩形 104">
              <a:extLst>
                <a:ext uri="{FF2B5EF4-FFF2-40B4-BE49-F238E27FC236}">
                  <a16:creationId xmlns:a16="http://schemas.microsoft.com/office/drawing/2014/main" id="{819EC97B-ADC9-486C-A41B-5270391B1EB9}"/>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6" name="矩形 105">
              <a:extLst>
                <a:ext uri="{FF2B5EF4-FFF2-40B4-BE49-F238E27FC236}">
                  <a16:creationId xmlns:a16="http://schemas.microsoft.com/office/drawing/2014/main" id="{97DDFF81-BCD7-483C-ABB1-C0F8980FA174}"/>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7" name="矩形 106">
              <a:extLst>
                <a:ext uri="{FF2B5EF4-FFF2-40B4-BE49-F238E27FC236}">
                  <a16:creationId xmlns:a16="http://schemas.microsoft.com/office/drawing/2014/main" id="{D7BBE687-5EC0-49B6-8693-6209CA87A9B5}"/>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8" name="矩形 107">
              <a:extLst>
                <a:ext uri="{FF2B5EF4-FFF2-40B4-BE49-F238E27FC236}">
                  <a16:creationId xmlns:a16="http://schemas.microsoft.com/office/drawing/2014/main" id="{9C4FC47D-9FFE-4B1B-9DB2-A193FBA02220}"/>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9" name="矩形 108">
              <a:extLst>
                <a:ext uri="{FF2B5EF4-FFF2-40B4-BE49-F238E27FC236}">
                  <a16:creationId xmlns:a16="http://schemas.microsoft.com/office/drawing/2014/main" id="{14374F24-FDBE-4490-8681-9DFCB7C936BE}"/>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grpSp>
        <p:nvGrpSpPr>
          <p:cNvPr id="24" name="组合 23">
            <a:extLst>
              <a:ext uri="{FF2B5EF4-FFF2-40B4-BE49-F238E27FC236}">
                <a16:creationId xmlns:a16="http://schemas.microsoft.com/office/drawing/2014/main" id="{B766725B-0BC6-48AA-A97A-361C1151CD11}"/>
              </a:ext>
            </a:extLst>
          </p:cNvPr>
          <p:cNvGrpSpPr/>
          <p:nvPr/>
        </p:nvGrpSpPr>
        <p:grpSpPr>
          <a:xfrm>
            <a:off x="4271018" y="2877705"/>
            <a:ext cx="1289707" cy="1057707"/>
            <a:chOff x="5123595" y="5528989"/>
            <a:chExt cx="1481495" cy="1214996"/>
          </a:xfrm>
        </p:grpSpPr>
        <p:sp>
          <p:nvSpPr>
            <p:cNvPr id="92" name="矩形 91">
              <a:extLst>
                <a:ext uri="{FF2B5EF4-FFF2-40B4-BE49-F238E27FC236}">
                  <a16:creationId xmlns:a16="http://schemas.microsoft.com/office/drawing/2014/main" id="{81F687A0-C05C-4DDD-B925-FDAC3CDE22EE}"/>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3" name="矩形 92">
              <a:extLst>
                <a:ext uri="{FF2B5EF4-FFF2-40B4-BE49-F238E27FC236}">
                  <a16:creationId xmlns:a16="http://schemas.microsoft.com/office/drawing/2014/main" id="{1769DD40-2481-4003-BEC8-4A23B2124DFB}"/>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4" name="矩形 93">
              <a:extLst>
                <a:ext uri="{FF2B5EF4-FFF2-40B4-BE49-F238E27FC236}">
                  <a16:creationId xmlns:a16="http://schemas.microsoft.com/office/drawing/2014/main" id="{8FF79712-87E7-4841-B519-0BB176A5892C}"/>
                </a:ext>
              </a:extLst>
            </p:cNvPr>
            <p:cNvSpPr/>
            <p:nvPr/>
          </p:nvSpPr>
          <p:spPr>
            <a:xfrm>
              <a:off x="5123595" y="5886843"/>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5" name="矩形 94">
              <a:extLst>
                <a:ext uri="{FF2B5EF4-FFF2-40B4-BE49-F238E27FC236}">
                  <a16:creationId xmlns:a16="http://schemas.microsoft.com/office/drawing/2014/main" id="{D3077737-FC77-4733-BD50-8AA77BAC0DFF}"/>
                </a:ext>
              </a:extLst>
            </p:cNvPr>
            <p:cNvSpPr/>
            <p:nvPr/>
          </p:nvSpPr>
          <p:spPr>
            <a:xfrm>
              <a:off x="5346605" y="5754949"/>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6" name="矩形 95">
              <a:extLst>
                <a:ext uri="{FF2B5EF4-FFF2-40B4-BE49-F238E27FC236}">
                  <a16:creationId xmlns:a16="http://schemas.microsoft.com/office/drawing/2014/main" id="{D5AC1B70-682A-4389-805E-9CB8CF41BBE3}"/>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7" name="矩形 96">
              <a:extLst>
                <a:ext uri="{FF2B5EF4-FFF2-40B4-BE49-F238E27FC236}">
                  <a16:creationId xmlns:a16="http://schemas.microsoft.com/office/drawing/2014/main" id="{0AE93C5D-C3E5-421E-91ED-3DED8326F3D9}"/>
                </a:ext>
              </a:extLst>
            </p:cNvPr>
            <p:cNvSpPr/>
            <p:nvPr/>
          </p:nvSpPr>
          <p:spPr>
            <a:xfrm>
              <a:off x="5569615" y="5619651"/>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8" name="矩形 97">
              <a:extLst>
                <a:ext uri="{FF2B5EF4-FFF2-40B4-BE49-F238E27FC236}">
                  <a16:creationId xmlns:a16="http://schemas.microsoft.com/office/drawing/2014/main" id="{76A9CCBA-57A9-4312-B81D-9C73C244BE9E}"/>
                </a:ext>
              </a:extLst>
            </p:cNvPr>
            <p:cNvSpPr/>
            <p:nvPr/>
          </p:nvSpPr>
          <p:spPr>
            <a:xfrm>
              <a:off x="5817559" y="5528989"/>
              <a:ext cx="787531"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5" name="组合 24">
            <a:extLst>
              <a:ext uri="{FF2B5EF4-FFF2-40B4-BE49-F238E27FC236}">
                <a16:creationId xmlns:a16="http://schemas.microsoft.com/office/drawing/2014/main" id="{9F44A0E5-4B77-47FE-89DD-5FDC8BEFDAD0}"/>
              </a:ext>
            </a:extLst>
          </p:cNvPr>
          <p:cNvGrpSpPr/>
          <p:nvPr/>
        </p:nvGrpSpPr>
        <p:grpSpPr>
          <a:xfrm>
            <a:off x="7149423" y="2791787"/>
            <a:ext cx="1080000" cy="1080000"/>
            <a:chOff x="5107461" y="2025585"/>
            <a:chExt cx="1269679" cy="1254950"/>
          </a:xfrm>
        </p:grpSpPr>
        <p:pic>
          <p:nvPicPr>
            <p:cNvPr id="89" name="图片 88">
              <a:extLst>
                <a:ext uri="{FF2B5EF4-FFF2-40B4-BE49-F238E27FC236}">
                  <a16:creationId xmlns:a16="http://schemas.microsoft.com/office/drawing/2014/main" id="{133DE543-E726-4B73-B475-55271EEA0005}"/>
                </a:ext>
              </a:extLst>
            </p:cNvPr>
            <p:cNvPicPr>
              <a:picLocks/>
            </p:cNvPicPr>
            <p:nvPr/>
          </p:nvPicPr>
          <p:blipFill rotWithShape="1">
            <a:blip r:embed="rId4"/>
            <a:srcRect l="51514"/>
            <a:stretch/>
          </p:blipFill>
          <p:spPr>
            <a:xfrm>
              <a:off x="5107461" y="2025585"/>
              <a:ext cx="990109" cy="990109"/>
            </a:xfrm>
            <a:prstGeom prst="rect">
              <a:avLst/>
            </a:prstGeom>
            <a:ln>
              <a:solidFill>
                <a:schemeClr val="tx1"/>
              </a:solidFill>
            </a:ln>
          </p:spPr>
        </p:pic>
        <p:pic>
          <p:nvPicPr>
            <p:cNvPr id="90" name="图片 89">
              <a:extLst>
                <a:ext uri="{FF2B5EF4-FFF2-40B4-BE49-F238E27FC236}">
                  <a16:creationId xmlns:a16="http://schemas.microsoft.com/office/drawing/2014/main" id="{33995643-064D-494C-891E-D514A02C59F1}"/>
                </a:ext>
              </a:extLst>
            </p:cNvPr>
            <p:cNvPicPr>
              <a:picLocks/>
            </p:cNvPicPr>
            <p:nvPr/>
          </p:nvPicPr>
          <p:blipFill rotWithShape="1">
            <a:blip r:embed="rId5"/>
            <a:srcRect l="50413"/>
            <a:stretch/>
          </p:blipFill>
          <p:spPr>
            <a:xfrm>
              <a:off x="5247182" y="2158540"/>
              <a:ext cx="990109" cy="990109"/>
            </a:xfrm>
            <a:prstGeom prst="rect">
              <a:avLst/>
            </a:prstGeom>
            <a:ln>
              <a:solidFill>
                <a:schemeClr val="tx1"/>
              </a:solidFill>
            </a:ln>
          </p:spPr>
        </p:pic>
        <p:pic>
          <p:nvPicPr>
            <p:cNvPr id="91" name="图片 90">
              <a:extLst>
                <a:ext uri="{FF2B5EF4-FFF2-40B4-BE49-F238E27FC236}">
                  <a16:creationId xmlns:a16="http://schemas.microsoft.com/office/drawing/2014/main" id="{978BC832-1FAD-4385-B0D3-F8440579EC52}"/>
                </a:ext>
              </a:extLst>
            </p:cNvPr>
            <p:cNvPicPr>
              <a:picLocks/>
            </p:cNvPicPr>
            <p:nvPr/>
          </p:nvPicPr>
          <p:blipFill rotWithShape="1">
            <a:blip r:embed="rId6"/>
            <a:srcRect l="49517"/>
            <a:stretch/>
          </p:blipFill>
          <p:spPr>
            <a:xfrm>
              <a:off x="5387031" y="2290426"/>
              <a:ext cx="990109" cy="990109"/>
            </a:xfrm>
            <a:prstGeom prst="rect">
              <a:avLst/>
            </a:prstGeom>
            <a:ln>
              <a:solidFill>
                <a:schemeClr val="tx1"/>
              </a:solidFill>
            </a:ln>
          </p:spPr>
        </p:pic>
      </p:grpSp>
      <p:sp>
        <p:nvSpPr>
          <p:cNvPr id="26" name="矩形: 圆角 25">
            <a:extLst>
              <a:ext uri="{FF2B5EF4-FFF2-40B4-BE49-F238E27FC236}">
                <a16:creationId xmlns:a16="http://schemas.microsoft.com/office/drawing/2014/main" id="{DC4CEA89-2AE6-4311-A0FC-F6DE343F4C0A}"/>
              </a:ext>
            </a:extLst>
          </p:cNvPr>
          <p:cNvSpPr/>
          <p:nvPr/>
        </p:nvSpPr>
        <p:spPr>
          <a:xfrm>
            <a:off x="3956596" y="2418031"/>
            <a:ext cx="1840791" cy="2340000"/>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855E0DD1-2CE7-4D0C-B1D8-9947AA424F4E}"/>
              </a:ext>
            </a:extLst>
          </p:cNvPr>
          <p:cNvSpPr/>
          <p:nvPr/>
        </p:nvSpPr>
        <p:spPr>
          <a:xfrm>
            <a:off x="5975244" y="2379574"/>
            <a:ext cx="4958684" cy="2378457"/>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420D29A8-3ABD-491D-895A-45E1E2E17B5E}"/>
              </a:ext>
            </a:extLst>
          </p:cNvPr>
          <p:cNvSpPr txBox="1"/>
          <p:nvPr/>
        </p:nvSpPr>
        <p:spPr>
          <a:xfrm>
            <a:off x="3624093" y="2197072"/>
            <a:ext cx="2457289" cy="369332"/>
          </a:xfrm>
          <a:prstGeom prst="rect">
            <a:avLst/>
          </a:prstGeom>
          <a:solidFill>
            <a:schemeClr val="bg1">
              <a:lumMod val="85000"/>
            </a:schemeClr>
          </a:solidFill>
        </p:spPr>
        <p:txBody>
          <a:bodyPr wrap="square" rtlCol="0">
            <a:spAutoFit/>
          </a:bodyPr>
          <a:lstStyle/>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Target model Training</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9" name="组合 28">
            <a:extLst>
              <a:ext uri="{FF2B5EF4-FFF2-40B4-BE49-F238E27FC236}">
                <a16:creationId xmlns:a16="http://schemas.microsoft.com/office/drawing/2014/main" id="{C4E1BEB5-660F-4504-BF11-750DA5F1E996}"/>
              </a:ext>
            </a:extLst>
          </p:cNvPr>
          <p:cNvGrpSpPr/>
          <p:nvPr/>
        </p:nvGrpSpPr>
        <p:grpSpPr>
          <a:xfrm>
            <a:off x="6202879" y="2860149"/>
            <a:ext cx="713160" cy="1057707"/>
            <a:chOff x="6756370" y="5143341"/>
            <a:chExt cx="819212" cy="1214996"/>
          </a:xfrm>
        </p:grpSpPr>
        <p:grpSp>
          <p:nvGrpSpPr>
            <p:cNvPr id="84" name="组合 83">
              <a:extLst>
                <a:ext uri="{FF2B5EF4-FFF2-40B4-BE49-F238E27FC236}">
                  <a16:creationId xmlns:a16="http://schemas.microsoft.com/office/drawing/2014/main" id="{F8C4C634-C63F-4E18-B88F-C79996E04E3A}"/>
                </a:ext>
              </a:extLst>
            </p:cNvPr>
            <p:cNvGrpSpPr/>
            <p:nvPr/>
          </p:nvGrpSpPr>
          <p:grpSpPr>
            <a:xfrm>
              <a:off x="6846250" y="5237896"/>
              <a:ext cx="618756" cy="1066911"/>
              <a:chOff x="7371067" y="5454729"/>
              <a:chExt cx="618756" cy="1066911"/>
            </a:xfrm>
          </p:grpSpPr>
          <p:sp>
            <p:nvSpPr>
              <p:cNvPr id="86" name="矩形 85">
                <a:extLst>
                  <a:ext uri="{FF2B5EF4-FFF2-40B4-BE49-F238E27FC236}">
                    <a16:creationId xmlns:a16="http://schemas.microsoft.com/office/drawing/2014/main" id="{9772E7BF-FA71-4898-A4A7-490520857658}"/>
                  </a:ext>
                </a:extLst>
              </p:cNvPr>
              <p:cNvSpPr/>
              <p:nvPr/>
            </p:nvSpPr>
            <p:spPr>
              <a:xfrm>
                <a:off x="7371067" y="5721921"/>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7" name="矩形 86">
                <a:extLst>
                  <a:ext uri="{FF2B5EF4-FFF2-40B4-BE49-F238E27FC236}">
                    <a16:creationId xmlns:a16="http://schemas.microsoft.com/office/drawing/2014/main" id="{2369F310-C80F-4138-8923-886916973BD2}"/>
                  </a:ext>
                </a:extLst>
              </p:cNvPr>
              <p:cNvSpPr/>
              <p:nvPr/>
            </p:nvSpPr>
            <p:spPr>
              <a:xfrm>
                <a:off x="7594077" y="5590027"/>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8" name="矩形 87">
                <a:extLst>
                  <a:ext uri="{FF2B5EF4-FFF2-40B4-BE49-F238E27FC236}">
                    <a16:creationId xmlns:a16="http://schemas.microsoft.com/office/drawing/2014/main" id="{05B64D67-AD66-44D5-AD9B-09DAA46688DF}"/>
                  </a:ext>
                </a:extLst>
              </p:cNvPr>
              <p:cNvSpPr/>
              <p:nvPr/>
            </p:nvSpPr>
            <p:spPr>
              <a:xfrm>
                <a:off x="7817087" y="5454729"/>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85" name="矩形 84">
              <a:extLst>
                <a:ext uri="{FF2B5EF4-FFF2-40B4-BE49-F238E27FC236}">
                  <a16:creationId xmlns:a16="http://schemas.microsoft.com/office/drawing/2014/main" id="{A80F8190-2CA9-42EC-856B-074F887A0F2B}"/>
                </a:ext>
              </a:extLst>
            </p:cNvPr>
            <p:cNvSpPr/>
            <p:nvPr/>
          </p:nvSpPr>
          <p:spPr>
            <a:xfrm>
              <a:off x="6756370" y="5143341"/>
              <a:ext cx="819212" cy="1214996"/>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33" name="组合 32">
            <a:extLst>
              <a:ext uri="{FF2B5EF4-FFF2-40B4-BE49-F238E27FC236}">
                <a16:creationId xmlns:a16="http://schemas.microsoft.com/office/drawing/2014/main" id="{9F1620D7-2D8A-4064-99C4-5D72BB09A88A}"/>
              </a:ext>
            </a:extLst>
          </p:cNvPr>
          <p:cNvGrpSpPr/>
          <p:nvPr/>
        </p:nvGrpSpPr>
        <p:grpSpPr>
          <a:xfrm>
            <a:off x="2494282" y="2788380"/>
            <a:ext cx="1080000" cy="1080000"/>
            <a:chOff x="1184769" y="2645194"/>
            <a:chExt cx="1187858" cy="1234732"/>
          </a:xfrm>
        </p:grpSpPr>
        <p:pic>
          <p:nvPicPr>
            <p:cNvPr id="81" name="图片 80">
              <a:extLst>
                <a:ext uri="{FF2B5EF4-FFF2-40B4-BE49-F238E27FC236}">
                  <a16:creationId xmlns:a16="http://schemas.microsoft.com/office/drawing/2014/main" id="{72329C74-2555-4006-B719-3847F4DA157B}"/>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82" name="图片 81">
              <a:extLst>
                <a:ext uri="{FF2B5EF4-FFF2-40B4-BE49-F238E27FC236}">
                  <a16:creationId xmlns:a16="http://schemas.microsoft.com/office/drawing/2014/main" id="{D7A1C256-F478-4D0E-87F1-8AABF957EA5C}"/>
                </a:ext>
              </a:extLst>
            </p:cNvPr>
            <p:cNvPicPr>
              <a:picLocks/>
            </p:cNvPicPr>
            <p:nvPr/>
          </p:nvPicPr>
          <p:blipFill rotWithShape="1">
            <a:blip r:embed="rId5"/>
            <a:srcRect r="52738"/>
            <a:stretch/>
          </p:blipFill>
          <p:spPr>
            <a:xfrm>
              <a:off x="1295804" y="2778774"/>
              <a:ext cx="968082" cy="968082"/>
            </a:xfrm>
            <a:prstGeom prst="rect">
              <a:avLst/>
            </a:prstGeom>
            <a:ln>
              <a:solidFill>
                <a:schemeClr val="tx1"/>
              </a:solidFill>
            </a:ln>
          </p:spPr>
        </p:pic>
        <p:pic>
          <p:nvPicPr>
            <p:cNvPr id="83" name="图片 82">
              <a:extLst>
                <a:ext uri="{FF2B5EF4-FFF2-40B4-BE49-F238E27FC236}">
                  <a16:creationId xmlns:a16="http://schemas.microsoft.com/office/drawing/2014/main" id="{DE578513-DB45-4CB6-9AA4-B37CBF21CE96}"/>
                </a:ext>
              </a:extLst>
            </p:cNvPr>
            <p:cNvPicPr>
              <a:picLocks/>
            </p:cNvPicPr>
            <p:nvPr/>
          </p:nvPicPr>
          <p:blipFill rotWithShape="1">
            <a:blip r:embed="rId6"/>
            <a:srcRect r="53767"/>
            <a:stretch/>
          </p:blipFill>
          <p:spPr>
            <a:xfrm>
              <a:off x="1404545" y="2911844"/>
              <a:ext cx="968082" cy="968082"/>
            </a:xfrm>
            <a:prstGeom prst="rect">
              <a:avLst/>
            </a:prstGeom>
            <a:ln>
              <a:solidFill>
                <a:schemeClr val="tx1"/>
              </a:solidFill>
            </a:ln>
          </p:spPr>
        </p:pic>
      </p:grpSp>
      <p:sp>
        <p:nvSpPr>
          <p:cNvPr id="41" name="文本框 40">
            <a:extLst>
              <a:ext uri="{FF2B5EF4-FFF2-40B4-BE49-F238E27FC236}">
                <a16:creationId xmlns:a16="http://schemas.microsoft.com/office/drawing/2014/main" id="{BB6CDF93-6EDF-4E61-A6A6-9843CBAC0F27}"/>
              </a:ext>
            </a:extLst>
          </p:cNvPr>
          <p:cNvSpPr txBox="1"/>
          <p:nvPr/>
        </p:nvSpPr>
        <p:spPr>
          <a:xfrm>
            <a:off x="4189485"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G</a:t>
            </a:r>
            <a:endParaRPr lang="zh-CN" altLang="en-US" dirty="0">
              <a:latin typeface="黑体" panose="02010609060101010101" pitchFamily="49" charset="-122"/>
              <a:ea typeface="黑体" panose="02010609060101010101" pitchFamily="49" charset="-122"/>
            </a:endParaRPr>
          </a:p>
        </p:txBody>
      </p:sp>
      <p:sp>
        <p:nvSpPr>
          <p:cNvPr id="42" name="文本框 41">
            <a:extLst>
              <a:ext uri="{FF2B5EF4-FFF2-40B4-BE49-F238E27FC236}">
                <a16:creationId xmlns:a16="http://schemas.microsoft.com/office/drawing/2014/main" id="{A8F39CDF-450C-412A-8363-F9031FEDCFA7}"/>
              </a:ext>
            </a:extLst>
          </p:cNvPr>
          <p:cNvSpPr txBox="1"/>
          <p:nvPr/>
        </p:nvSpPr>
        <p:spPr>
          <a:xfrm>
            <a:off x="5270381"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D</a:t>
            </a:r>
            <a:endParaRPr lang="zh-CN" altLang="en-US" dirty="0">
              <a:latin typeface="黑体" panose="02010609060101010101" pitchFamily="49" charset="-122"/>
              <a:ea typeface="黑体" panose="02010609060101010101" pitchFamily="49" charset="-122"/>
            </a:endParaRPr>
          </a:p>
        </p:txBody>
      </p:sp>
      <p:cxnSp>
        <p:nvCxnSpPr>
          <p:cNvPr id="43" name="连接符: 肘形 42">
            <a:extLst>
              <a:ext uri="{FF2B5EF4-FFF2-40B4-BE49-F238E27FC236}">
                <a16:creationId xmlns:a16="http://schemas.microsoft.com/office/drawing/2014/main" id="{7C5EAA2C-F7B2-4145-90CE-5BDC2288212B}"/>
              </a:ext>
            </a:extLst>
          </p:cNvPr>
          <p:cNvCxnSpPr>
            <a:cxnSpLocks/>
          </p:cNvCxnSpPr>
          <p:nvPr/>
        </p:nvCxnSpPr>
        <p:spPr>
          <a:xfrm rot="5400000" flipH="1" flipV="1">
            <a:off x="5462117" y="2979005"/>
            <a:ext cx="14165" cy="1903427"/>
          </a:xfrm>
          <a:prstGeom prst="bentConnector3">
            <a:avLst>
              <a:gd name="adj1" fmla="val -4358715"/>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4E57A151-5950-4FB8-A45F-5C884838D33A}"/>
              </a:ext>
            </a:extLst>
          </p:cNvPr>
          <p:cNvSpPr/>
          <p:nvPr/>
        </p:nvSpPr>
        <p:spPr>
          <a:xfrm>
            <a:off x="4196011" y="2877705"/>
            <a:ext cx="713160" cy="1057707"/>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cxnSp>
        <p:nvCxnSpPr>
          <p:cNvPr id="51" name="直接箭头连接符 50">
            <a:extLst>
              <a:ext uri="{FF2B5EF4-FFF2-40B4-BE49-F238E27FC236}">
                <a16:creationId xmlns:a16="http://schemas.microsoft.com/office/drawing/2014/main" id="{63236681-4373-4ECB-B1A6-941CDEEF4D24}"/>
              </a:ext>
            </a:extLst>
          </p:cNvPr>
          <p:cNvCxnSpPr>
            <a:cxnSpLocks/>
          </p:cNvCxnSpPr>
          <p:nvPr/>
        </p:nvCxnSpPr>
        <p:spPr>
          <a:xfrm>
            <a:off x="3636523" y="3425657"/>
            <a:ext cx="4789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186985F-0530-4E1A-B32E-49ACE2ACC3B9}"/>
              </a:ext>
            </a:extLst>
          </p:cNvPr>
          <p:cNvCxnSpPr>
            <a:cxnSpLocks/>
          </p:cNvCxnSpPr>
          <p:nvPr/>
        </p:nvCxnSpPr>
        <p:spPr>
          <a:xfrm>
            <a:off x="6947236" y="3403956"/>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91F5B727-3F3C-4415-9C0B-FFE7D4A99A14}"/>
              </a:ext>
            </a:extLst>
          </p:cNvPr>
          <p:cNvCxnSpPr>
            <a:cxnSpLocks/>
          </p:cNvCxnSpPr>
          <p:nvPr/>
        </p:nvCxnSpPr>
        <p:spPr>
          <a:xfrm>
            <a:off x="8250108" y="3406275"/>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D33CC61-1050-4B5A-B98B-1580B53A2988}"/>
              </a:ext>
            </a:extLst>
          </p:cNvPr>
          <p:cNvCxnSpPr>
            <a:cxnSpLocks/>
          </p:cNvCxnSpPr>
          <p:nvPr/>
        </p:nvCxnSpPr>
        <p:spPr>
          <a:xfrm flipV="1">
            <a:off x="9380416" y="3412426"/>
            <a:ext cx="400455" cy="3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D6F387A4-1FBE-4958-ADF6-E5EBE35A8E5F}"/>
              </a:ext>
            </a:extLst>
          </p:cNvPr>
          <p:cNvSpPr txBox="1"/>
          <p:nvPr/>
        </p:nvSpPr>
        <p:spPr>
          <a:xfrm>
            <a:off x="7430123" y="2188904"/>
            <a:ext cx="2500241" cy="369332"/>
          </a:xfrm>
          <a:prstGeom prst="rect">
            <a:avLst/>
          </a:prstGeom>
          <a:solidFill>
            <a:schemeClr val="bg1">
              <a:lumMod val="85000"/>
            </a:schemeClr>
          </a:solidFill>
        </p:spPr>
        <p:txBody>
          <a:bodyPr wrap="square" rtlCol="0">
            <a:spAutoFit/>
          </a:bodyPr>
          <a:lstStyle/>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Watermark Extraction</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8" name="矩形 137">
            <a:extLst>
              <a:ext uri="{FF2B5EF4-FFF2-40B4-BE49-F238E27FC236}">
                <a16:creationId xmlns:a16="http://schemas.microsoft.com/office/drawing/2014/main" id="{2019449A-DBC6-4185-A672-8CE67B255667}"/>
              </a:ext>
            </a:extLst>
          </p:cNvPr>
          <p:cNvSpPr/>
          <p:nvPr/>
        </p:nvSpPr>
        <p:spPr>
          <a:xfrm>
            <a:off x="4829848" y="2885551"/>
            <a:ext cx="111296" cy="1044000"/>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47" name="文本框 146">
            <a:extLst>
              <a:ext uri="{FF2B5EF4-FFF2-40B4-BE49-F238E27FC236}">
                <a16:creationId xmlns:a16="http://schemas.microsoft.com/office/drawing/2014/main" id="{096DCB97-49D3-4F8D-822C-BF1CE3B070C4}"/>
              </a:ext>
            </a:extLst>
          </p:cNvPr>
          <p:cNvSpPr txBox="1"/>
          <p:nvPr/>
        </p:nvSpPr>
        <p:spPr>
          <a:xfrm>
            <a:off x="2602418" y="4029905"/>
            <a:ext cx="100999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8" name="文本框 147">
            <a:extLst>
              <a:ext uri="{FF2B5EF4-FFF2-40B4-BE49-F238E27FC236}">
                <a16:creationId xmlns:a16="http://schemas.microsoft.com/office/drawing/2014/main" id="{2D96A11B-8895-4927-9ACD-E4F4B1817653}"/>
              </a:ext>
            </a:extLst>
          </p:cNvPr>
          <p:cNvSpPr txBox="1"/>
          <p:nvPr/>
        </p:nvSpPr>
        <p:spPr>
          <a:xfrm>
            <a:off x="4388087" y="395145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9" name="文本框 148">
            <a:extLst>
              <a:ext uri="{FF2B5EF4-FFF2-40B4-BE49-F238E27FC236}">
                <a16:creationId xmlns:a16="http://schemas.microsoft.com/office/drawing/2014/main" id="{DFBB84A9-1703-48F7-865D-B9B63A0B97D0}"/>
              </a:ext>
            </a:extLst>
          </p:cNvPr>
          <p:cNvSpPr txBox="1"/>
          <p:nvPr/>
        </p:nvSpPr>
        <p:spPr>
          <a:xfrm>
            <a:off x="7299520" y="3937801"/>
            <a:ext cx="872739"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0" name="文本框 149">
            <a:extLst>
              <a:ext uri="{FF2B5EF4-FFF2-40B4-BE49-F238E27FC236}">
                <a16:creationId xmlns:a16="http://schemas.microsoft.com/office/drawing/2014/main" id="{97E99523-1128-4FBA-BDA4-00C2994C4CE8}"/>
              </a:ext>
            </a:extLst>
          </p:cNvPr>
          <p:cNvSpPr txBox="1"/>
          <p:nvPr/>
        </p:nvSpPr>
        <p:spPr>
          <a:xfrm>
            <a:off x="8360082" y="3937801"/>
            <a:ext cx="1156502"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1" name="文本框 150">
            <a:extLst>
              <a:ext uri="{FF2B5EF4-FFF2-40B4-BE49-F238E27FC236}">
                <a16:creationId xmlns:a16="http://schemas.microsoft.com/office/drawing/2014/main" id="{78CEA15D-ACD2-4F20-857F-FF9681408784}"/>
              </a:ext>
            </a:extLst>
          </p:cNvPr>
          <p:cNvSpPr txBox="1"/>
          <p:nvPr/>
        </p:nvSpPr>
        <p:spPr>
          <a:xfrm>
            <a:off x="9812822" y="3927123"/>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880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1" name="矩形 10">
            <a:extLst>
              <a:ext uri="{FF2B5EF4-FFF2-40B4-BE49-F238E27FC236}">
                <a16:creationId xmlns:a16="http://schemas.microsoft.com/office/drawing/2014/main" id="{CE36779B-5A98-41C7-A744-D7206DE69DE8}"/>
              </a:ext>
            </a:extLst>
          </p:cNvPr>
          <p:cNvSpPr/>
          <p:nvPr/>
        </p:nvSpPr>
        <p:spPr bwMode="auto">
          <a:xfrm>
            <a:off x="3532505" y="260034"/>
            <a:ext cx="324621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GAN Watermarking</a:t>
            </a:r>
          </a:p>
        </p:txBody>
      </p:sp>
      <p:grpSp>
        <p:nvGrpSpPr>
          <p:cNvPr id="20" name="组合 19">
            <a:extLst>
              <a:ext uri="{FF2B5EF4-FFF2-40B4-BE49-F238E27FC236}">
                <a16:creationId xmlns:a16="http://schemas.microsoft.com/office/drawing/2014/main" id="{9C65DFFF-1266-4754-8AB8-F59F99B74B63}"/>
              </a:ext>
            </a:extLst>
          </p:cNvPr>
          <p:cNvGrpSpPr/>
          <p:nvPr/>
        </p:nvGrpSpPr>
        <p:grpSpPr>
          <a:xfrm>
            <a:off x="8480460" y="2860149"/>
            <a:ext cx="844407" cy="1057707"/>
            <a:chOff x="4768246" y="1039665"/>
            <a:chExt cx="899363" cy="1126547"/>
          </a:xfrm>
        </p:grpSpPr>
        <p:grpSp>
          <p:nvGrpSpPr>
            <p:cNvPr id="110" name="组合 109">
              <a:extLst>
                <a:ext uri="{FF2B5EF4-FFF2-40B4-BE49-F238E27FC236}">
                  <a16:creationId xmlns:a16="http://schemas.microsoft.com/office/drawing/2014/main" id="{C28B5F49-E71B-4B01-89F3-289706462CD2}"/>
                </a:ext>
              </a:extLst>
            </p:cNvPr>
            <p:cNvGrpSpPr/>
            <p:nvPr/>
          </p:nvGrpSpPr>
          <p:grpSpPr>
            <a:xfrm>
              <a:off x="4827410" y="1135186"/>
              <a:ext cx="780491" cy="989242"/>
              <a:chOff x="2771140" y="1291550"/>
              <a:chExt cx="1256574" cy="1592658"/>
            </a:xfrm>
          </p:grpSpPr>
          <p:sp>
            <p:nvSpPr>
              <p:cNvPr id="112" name="矩形 111">
                <a:extLst>
                  <a:ext uri="{FF2B5EF4-FFF2-40B4-BE49-F238E27FC236}">
                    <a16:creationId xmlns:a16="http://schemas.microsoft.com/office/drawing/2014/main" id="{3994359D-8321-46BE-812E-1EE0330CF61E}"/>
                  </a:ext>
                </a:extLst>
              </p:cNvPr>
              <p:cNvSpPr/>
              <p:nvPr/>
            </p:nvSpPr>
            <p:spPr>
              <a:xfrm>
                <a:off x="2771140" y="1291550"/>
                <a:ext cx="257856" cy="1592658"/>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3" name="矩形 112">
                <a:extLst>
                  <a:ext uri="{FF2B5EF4-FFF2-40B4-BE49-F238E27FC236}">
                    <a16:creationId xmlns:a16="http://schemas.microsoft.com/office/drawing/2014/main" id="{FD9D6A54-47D8-4317-9B65-586329FF5D95}"/>
                  </a:ext>
                </a:extLst>
              </p:cNvPr>
              <p:cNvSpPr/>
              <p:nvPr/>
            </p:nvSpPr>
            <p:spPr>
              <a:xfrm>
                <a:off x="3436952" y="1690408"/>
                <a:ext cx="257856" cy="814032"/>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4" name="矩形 113">
                <a:extLst>
                  <a:ext uri="{FF2B5EF4-FFF2-40B4-BE49-F238E27FC236}">
                    <a16:creationId xmlns:a16="http://schemas.microsoft.com/office/drawing/2014/main" id="{FE766431-291E-4BD9-A0AE-FD9E58F67C63}"/>
                  </a:ext>
                </a:extLst>
              </p:cNvPr>
              <p:cNvSpPr/>
              <p:nvPr/>
            </p:nvSpPr>
            <p:spPr>
              <a:xfrm>
                <a:off x="3769858" y="1838960"/>
                <a:ext cx="257856" cy="5334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5" name="矩形 114">
                <a:extLst>
                  <a:ext uri="{FF2B5EF4-FFF2-40B4-BE49-F238E27FC236}">
                    <a16:creationId xmlns:a16="http://schemas.microsoft.com/office/drawing/2014/main" id="{3DC65290-71A1-44A9-946C-61BC00B1CAFC}"/>
                  </a:ext>
                </a:extLst>
              </p:cNvPr>
              <p:cNvSpPr/>
              <p:nvPr/>
            </p:nvSpPr>
            <p:spPr>
              <a:xfrm>
                <a:off x="3104046" y="1493520"/>
                <a:ext cx="257856" cy="11938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111" name="矩形 110">
              <a:extLst>
                <a:ext uri="{FF2B5EF4-FFF2-40B4-BE49-F238E27FC236}">
                  <a16:creationId xmlns:a16="http://schemas.microsoft.com/office/drawing/2014/main" id="{AEB4BB77-F106-4D75-940F-CE93F3010D51}"/>
                </a:ext>
              </a:extLst>
            </p:cNvPr>
            <p:cNvSpPr/>
            <p:nvPr/>
          </p:nvSpPr>
          <p:spPr>
            <a:xfrm>
              <a:off x="4768246" y="1039665"/>
              <a:ext cx="899363" cy="1126547"/>
            </a:xfrm>
            <a:prstGeom prst="rect">
              <a:avLst/>
            </a:prstGeom>
            <a:noFill/>
            <a:ln w="19050" cmpd="sng">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1" name="组合 20">
            <a:extLst>
              <a:ext uri="{FF2B5EF4-FFF2-40B4-BE49-F238E27FC236}">
                <a16:creationId xmlns:a16="http://schemas.microsoft.com/office/drawing/2014/main" id="{E42A99F7-83F6-48CF-AFDB-6F50765D97E5}"/>
              </a:ext>
            </a:extLst>
          </p:cNvPr>
          <p:cNvGrpSpPr/>
          <p:nvPr/>
        </p:nvGrpSpPr>
        <p:grpSpPr>
          <a:xfrm>
            <a:off x="9853378" y="3191394"/>
            <a:ext cx="969976" cy="472559"/>
            <a:chOff x="9470064" y="1538008"/>
            <a:chExt cx="1832400" cy="892720"/>
          </a:xfrm>
        </p:grpSpPr>
        <p:sp>
          <p:nvSpPr>
            <p:cNvPr id="102" name="矩形 101">
              <a:extLst>
                <a:ext uri="{FF2B5EF4-FFF2-40B4-BE49-F238E27FC236}">
                  <a16:creationId xmlns:a16="http://schemas.microsoft.com/office/drawing/2014/main" id="{E2D87FE8-26FF-402F-876B-578B4B506349}"/>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3" name="矩形 102">
              <a:extLst>
                <a:ext uri="{FF2B5EF4-FFF2-40B4-BE49-F238E27FC236}">
                  <a16:creationId xmlns:a16="http://schemas.microsoft.com/office/drawing/2014/main" id="{468D1FDC-B574-47C9-85F4-229432E9835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4" name="矩形 103">
              <a:extLst>
                <a:ext uri="{FF2B5EF4-FFF2-40B4-BE49-F238E27FC236}">
                  <a16:creationId xmlns:a16="http://schemas.microsoft.com/office/drawing/2014/main" id="{B9D6863B-E670-4A99-BD4B-B1618BC0E98B}"/>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5" name="矩形 104">
              <a:extLst>
                <a:ext uri="{FF2B5EF4-FFF2-40B4-BE49-F238E27FC236}">
                  <a16:creationId xmlns:a16="http://schemas.microsoft.com/office/drawing/2014/main" id="{819EC97B-ADC9-486C-A41B-5270391B1EB9}"/>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6" name="矩形 105">
              <a:extLst>
                <a:ext uri="{FF2B5EF4-FFF2-40B4-BE49-F238E27FC236}">
                  <a16:creationId xmlns:a16="http://schemas.microsoft.com/office/drawing/2014/main" id="{97DDFF81-BCD7-483C-ABB1-C0F8980FA174}"/>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7" name="矩形 106">
              <a:extLst>
                <a:ext uri="{FF2B5EF4-FFF2-40B4-BE49-F238E27FC236}">
                  <a16:creationId xmlns:a16="http://schemas.microsoft.com/office/drawing/2014/main" id="{D7BBE687-5EC0-49B6-8693-6209CA87A9B5}"/>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8" name="矩形 107">
              <a:extLst>
                <a:ext uri="{FF2B5EF4-FFF2-40B4-BE49-F238E27FC236}">
                  <a16:creationId xmlns:a16="http://schemas.microsoft.com/office/drawing/2014/main" id="{9C4FC47D-9FFE-4B1B-9DB2-A193FBA02220}"/>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9" name="矩形 108">
              <a:extLst>
                <a:ext uri="{FF2B5EF4-FFF2-40B4-BE49-F238E27FC236}">
                  <a16:creationId xmlns:a16="http://schemas.microsoft.com/office/drawing/2014/main" id="{14374F24-FDBE-4490-8681-9DFCB7C936BE}"/>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grpSp>
        <p:nvGrpSpPr>
          <p:cNvPr id="24" name="组合 23">
            <a:extLst>
              <a:ext uri="{FF2B5EF4-FFF2-40B4-BE49-F238E27FC236}">
                <a16:creationId xmlns:a16="http://schemas.microsoft.com/office/drawing/2014/main" id="{B766725B-0BC6-48AA-A97A-361C1151CD11}"/>
              </a:ext>
            </a:extLst>
          </p:cNvPr>
          <p:cNvGrpSpPr/>
          <p:nvPr/>
        </p:nvGrpSpPr>
        <p:grpSpPr>
          <a:xfrm>
            <a:off x="4271018" y="2877705"/>
            <a:ext cx="1289707" cy="1057707"/>
            <a:chOff x="5123595" y="5528989"/>
            <a:chExt cx="1481495" cy="1214996"/>
          </a:xfrm>
        </p:grpSpPr>
        <p:sp>
          <p:nvSpPr>
            <p:cNvPr id="92" name="矩形 91">
              <a:extLst>
                <a:ext uri="{FF2B5EF4-FFF2-40B4-BE49-F238E27FC236}">
                  <a16:creationId xmlns:a16="http://schemas.microsoft.com/office/drawing/2014/main" id="{81F687A0-C05C-4DDD-B925-FDAC3CDE22EE}"/>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3" name="矩形 92">
              <a:extLst>
                <a:ext uri="{FF2B5EF4-FFF2-40B4-BE49-F238E27FC236}">
                  <a16:creationId xmlns:a16="http://schemas.microsoft.com/office/drawing/2014/main" id="{1769DD40-2481-4003-BEC8-4A23B2124DFB}"/>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4" name="矩形 93">
              <a:extLst>
                <a:ext uri="{FF2B5EF4-FFF2-40B4-BE49-F238E27FC236}">
                  <a16:creationId xmlns:a16="http://schemas.microsoft.com/office/drawing/2014/main" id="{8FF79712-87E7-4841-B519-0BB176A5892C}"/>
                </a:ext>
              </a:extLst>
            </p:cNvPr>
            <p:cNvSpPr/>
            <p:nvPr/>
          </p:nvSpPr>
          <p:spPr>
            <a:xfrm>
              <a:off x="5123595" y="5886843"/>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5" name="矩形 94">
              <a:extLst>
                <a:ext uri="{FF2B5EF4-FFF2-40B4-BE49-F238E27FC236}">
                  <a16:creationId xmlns:a16="http://schemas.microsoft.com/office/drawing/2014/main" id="{D3077737-FC77-4733-BD50-8AA77BAC0DFF}"/>
                </a:ext>
              </a:extLst>
            </p:cNvPr>
            <p:cNvSpPr/>
            <p:nvPr/>
          </p:nvSpPr>
          <p:spPr>
            <a:xfrm>
              <a:off x="5346605" y="5754949"/>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6" name="矩形 95">
              <a:extLst>
                <a:ext uri="{FF2B5EF4-FFF2-40B4-BE49-F238E27FC236}">
                  <a16:creationId xmlns:a16="http://schemas.microsoft.com/office/drawing/2014/main" id="{D5AC1B70-682A-4389-805E-9CB8CF41BBE3}"/>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7" name="矩形 96">
              <a:extLst>
                <a:ext uri="{FF2B5EF4-FFF2-40B4-BE49-F238E27FC236}">
                  <a16:creationId xmlns:a16="http://schemas.microsoft.com/office/drawing/2014/main" id="{0AE93C5D-C3E5-421E-91ED-3DED8326F3D9}"/>
                </a:ext>
              </a:extLst>
            </p:cNvPr>
            <p:cNvSpPr/>
            <p:nvPr/>
          </p:nvSpPr>
          <p:spPr>
            <a:xfrm>
              <a:off x="5569615" y="5619651"/>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8" name="矩形 97">
              <a:extLst>
                <a:ext uri="{FF2B5EF4-FFF2-40B4-BE49-F238E27FC236}">
                  <a16:creationId xmlns:a16="http://schemas.microsoft.com/office/drawing/2014/main" id="{76A9CCBA-57A9-4312-B81D-9C73C244BE9E}"/>
                </a:ext>
              </a:extLst>
            </p:cNvPr>
            <p:cNvSpPr/>
            <p:nvPr/>
          </p:nvSpPr>
          <p:spPr>
            <a:xfrm>
              <a:off x="5817559" y="5528989"/>
              <a:ext cx="787531"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5" name="组合 24">
            <a:extLst>
              <a:ext uri="{FF2B5EF4-FFF2-40B4-BE49-F238E27FC236}">
                <a16:creationId xmlns:a16="http://schemas.microsoft.com/office/drawing/2014/main" id="{9F44A0E5-4B77-47FE-89DD-5FDC8BEFDAD0}"/>
              </a:ext>
            </a:extLst>
          </p:cNvPr>
          <p:cNvGrpSpPr/>
          <p:nvPr/>
        </p:nvGrpSpPr>
        <p:grpSpPr>
          <a:xfrm>
            <a:off x="7149423" y="2791787"/>
            <a:ext cx="1080000" cy="1080000"/>
            <a:chOff x="5107461" y="2025585"/>
            <a:chExt cx="1269679" cy="1254950"/>
          </a:xfrm>
        </p:grpSpPr>
        <p:pic>
          <p:nvPicPr>
            <p:cNvPr id="89" name="图片 88">
              <a:extLst>
                <a:ext uri="{FF2B5EF4-FFF2-40B4-BE49-F238E27FC236}">
                  <a16:creationId xmlns:a16="http://schemas.microsoft.com/office/drawing/2014/main" id="{133DE543-E726-4B73-B475-55271EEA0005}"/>
                </a:ext>
              </a:extLst>
            </p:cNvPr>
            <p:cNvPicPr>
              <a:picLocks/>
            </p:cNvPicPr>
            <p:nvPr/>
          </p:nvPicPr>
          <p:blipFill rotWithShape="1">
            <a:blip r:embed="rId4"/>
            <a:srcRect l="51514"/>
            <a:stretch/>
          </p:blipFill>
          <p:spPr>
            <a:xfrm>
              <a:off x="5107461" y="2025585"/>
              <a:ext cx="990109" cy="990109"/>
            </a:xfrm>
            <a:prstGeom prst="rect">
              <a:avLst/>
            </a:prstGeom>
            <a:ln>
              <a:solidFill>
                <a:schemeClr val="tx1"/>
              </a:solidFill>
            </a:ln>
          </p:spPr>
        </p:pic>
        <p:pic>
          <p:nvPicPr>
            <p:cNvPr id="90" name="图片 89">
              <a:extLst>
                <a:ext uri="{FF2B5EF4-FFF2-40B4-BE49-F238E27FC236}">
                  <a16:creationId xmlns:a16="http://schemas.microsoft.com/office/drawing/2014/main" id="{33995643-064D-494C-891E-D514A02C59F1}"/>
                </a:ext>
              </a:extLst>
            </p:cNvPr>
            <p:cNvPicPr>
              <a:picLocks/>
            </p:cNvPicPr>
            <p:nvPr/>
          </p:nvPicPr>
          <p:blipFill rotWithShape="1">
            <a:blip r:embed="rId5"/>
            <a:srcRect l="50413"/>
            <a:stretch/>
          </p:blipFill>
          <p:spPr>
            <a:xfrm>
              <a:off x="5247182" y="2158540"/>
              <a:ext cx="990109" cy="990109"/>
            </a:xfrm>
            <a:prstGeom prst="rect">
              <a:avLst/>
            </a:prstGeom>
            <a:ln>
              <a:solidFill>
                <a:schemeClr val="tx1"/>
              </a:solidFill>
            </a:ln>
          </p:spPr>
        </p:pic>
        <p:pic>
          <p:nvPicPr>
            <p:cNvPr id="91" name="图片 90">
              <a:extLst>
                <a:ext uri="{FF2B5EF4-FFF2-40B4-BE49-F238E27FC236}">
                  <a16:creationId xmlns:a16="http://schemas.microsoft.com/office/drawing/2014/main" id="{978BC832-1FAD-4385-B0D3-F8440579EC52}"/>
                </a:ext>
              </a:extLst>
            </p:cNvPr>
            <p:cNvPicPr>
              <a:picLocks/>
            </p:cNvPicPr>
            <p:nvPr/>
          </p:nvPicPr>
          <p:blipFill rotWithShape="1">
            <a:blip r:embed="rId6"/>
            <a:srcRect l="49517"/>
            <a:stretch/>
          </p:blipFill>
          <p:spPr>
            <a:xfrm>
              <a:off x="5387031" y="2290426"/>
              <a:ext cx="990109" cy="990109"/>
            </a:xfrm>
            <a:prstGeom prst="rect">
              <a:avLst/>
            </a:prstGeom>
            <a:ln>
              <a:solidFill>
                <a:schemeClr val="tx1"/>
              </a:solidFill>
            </a:ln>
          </p:spPr>
        </p:pic>
      </p:grpSp>
      <p:sp>
        <p:nvSpPr>
          <p:cNvPr id="26" name="矩形: 圆角 25">
            <a:extLst>
              <a:ext uri="{FF2B5EF4-FFF2-40B4-BE49-F238E27FC236}">
                <a16:creationId xmlns:a16="http://schemas.microsoft.com/office/drawing/2014/main" id="{DC4CEA89-2AE6-4311-A0FC-F6DE343F4C0A}"/>
              </a:ext>
            </a:extLst>
          </p:cNvPr>
          <p:cNvSpPr/>
          <p:nvPr/>
        </p:nvSpPr>
        <p:spPr>
          <a:xfrm>
            <a:off x="3956596" y="2418031"/>
            <a:ext cx="1840791" cy="2340000"/>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855E0DD1-2CE7-4D0C-B1D8-9947AA424F4E}"/>
              </a:ext>
            </a:extLst>
          </p:cNvPr>
          <p:cNvSpPr/>
          <p:nvPr/>
        </p:nvSpPr>
        <p:spPr>
          <a:xfrm>
            <a:off x="5975244" y="2379574"/>
            <a:ext cx="4958684" cy="2378457"/>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420D29A8-3ABD-491D-895A-45E1E2E17B5E}"/>
              </a:ext>
            </a:extLst>
          </p:cNvPr>
          <p:cNvSpPr txBox="1"/>
          <p:nvPr/>
        </p:nvSpPr>
        <p:spPr>
          <a:xfrm>
            <a:off x="3624093" y="2197072"/>
            <a:ext cx="2457289" cy="369332"/>
          </a:xfrm>
          <a:prstGeom prst="rect">
            <a:avLst/>
          </a:prstGeom>
          <a:solidFill>
            <a:schemeClr val="bg1">
              <a:lumMod val="85000"/>
            </a:schemeClr>
          </a:solidFill>
        </p:spPr>
        <p:txBody>
          <a:bodyPr wrap="square" rtlCol="0">
            <a:spAutoFit/>
          </a:bodyPr>
          <a:lstStyle/>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Target model Training</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9" name="组合 28">
            <a:extLst>
              <a:ext uri="{FF2B5EF4-FFF2-40B4-BE49-F238E27FC236}">
                <a16:creationId xmlns:a16="http://schemas.microsoft.com/office/drawing/2014/main" id="{C4E1BEB5-660F-4504-BF11-750DA5F1E996}"/>
              </a:ext>
            </a:extLst>
          </p:cNvPr>
          <p:cNvGrpSpPr/>
          <p:nvPr/>
        </p:nvGrpSpPr>
        <p:grpSpPr>
          <a:xfrm>
            <a:off x="6202879" y="2860149"/>
            <a:ext cx="713160" cy="1057707"/>
            <a:chOff x="6756370" y="5143341"/>
            <a:chExt cx="819212" cy="1214996"/>
          </a:xfrm>
        </p:grpSpPr>
        <p:grpSp>
          <p:nvGrpSpPr>
            <p:cNvPr id="84" name="组合 83">
              <a:extLst>
                <a:ext uri="{FF2B5EF4-FFF2-40B4-BE49-F238E27FC236}">
                  <a16:creationId xmlns:a16="http://schemas.microsoft.com/office/drawing/2014/main" id="{F8C4C634-C63F-4E18-B88F-C79996E04E3A}"/>
                </a:ext>
              </a:extLst>
            </p:cNvPr>
            <p:cNvGrpSpPr/>
            <p:nvPr/>
          </p:nvGrpSpPr>
          <p:grpSpPr>
            <a:xfrm>
              <a:off x="6846250" y="5237896"/>
              <a:ext cx="618756" cy="1066911"/>
              <a:chOff x="7371067" y="5454729"/>
              <a:chExt cx="618756" cy="1066911"/>
            </a:xfrm>
          </p:grpSpPr>
          <p:sp>
            <p:nvSpPr>
              <p:cNvPr id="86" name="矩形 85">
                <a:extLst>
                  <a:ext uri="{FF2B5EF4-FFF2-40B4-BE49-F238E27FC236}">
                    <a16:creationId xmlns:a16="http://schemas.microsoft.com/office/drawing/2014/main" id="{9772E7BF-FA71-4898-A4A7-490520857658}"/>
                  </a:ext>
                </a:extLst>
              </p:cNvPr>
              <p:cNvSpPr/>
              <p:nvPr/>
            </p:nvSpPr>
            <p:spPr>
              <a:xfrm>
                <a:off x="7371067" y="5721921"/>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7" name="矩形 86">
                <a:extLst>
                  <a:ext uri="{FF2B5EF4-FFF2-40B4-BE49-F238E27FC236}">
                    <a16:creationId xmlns:a16="http://schemas.microsoft.com/office/drawing/2014/main" id="{2369F310-C80F-4138-8923-886916973BD2}"/>
                  </a:ext>
                </a:extLst>
              </p:cNvPr>
              <p:cNvSpPr/>
              <p:nvPr/>
            </p:nvSpPr>
            <p:spPr>
              <a:xfrm>
                <a:off x="7594077" y="5590027"/>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8" name="矩形 87">
                <a:extLst>
                  <a:ext uri="{FF2B5EF4-FFF2-40B4-BE49-F238E27FC236}">
                    <a16:creationId xmlns:a16="http://schemas.microsoft.com/office/drawing/2014/main" id="{05B64D67-AD66-44D5-AD9B-09DAA46688DF}"/>
                  </a:ext>
                </a:extLst>
              </p:cNvPr>
              <p:cNvSpPr/>
              <p:nvPr/>
            </p:nvSpPr>
            <p:spPr>
              <a:xfrm>
                <a:off x="7817087" y="5454729"/>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85" name="矩形 84">
              <a:extLst>
                <a:ext uri="{FF2B5EF4-FFF2-40B4-BE49-F238E27FC236}">
                  <a16:creationId xmlns:a16="http://schemas.microsoft.com/office/drawing/2014/main" id="{A80F8190-2CA9-42EC-856B-074F887A0F2B}"/>
                </a:ext>
              </a:extLst>
            </p:cNvPr>
            <p:cNvSpPr/>
            <p:nvPr/>
          </p:nvSpPr>
          <p:spPr>
            <a:xfrm>
              <a:off x="6756370" y="5143341"/>
              <a:ext cx="819212" cy="1214996"/>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33" name="组合 32">
            <a:extLst>
              <a:ext uri="{FF2B5EF4-FFF2-40B4-BE49-F238E27FC236}">
                <a16:creationId xmlns:a16="http://schemas.microsoft.com/office/drawing/2014/main" id="{9F1620D7-2D8A-4064-99C4-5D72BB09A88A}"/>
              </a:ext>
            </a:extLst>
          </p:cNvPr>
          <p:cNvGrpSpPr/>
          <p:nvPr/>
        </p:nvGrpSpPr>
        <p:grpSpPr>
          <a:xfrm>
            <a:off x="2494282" y="2788380"/>
            <a:ext cx="1080000" cy="1080000"/>
            <a:chOff x="1184769" y="2645194"/>
            <a:chExt cx="1187858" cy="1234732"/>
          </a:xfrm>
        </p:grpSpPr>
        <p:pic>
          <p:nvPicPr>
            <p:cNvPr id="81" name="图片 80">
              <a:extLst>
                <a:ext uri="{FF2B5EF4-FFF2-40B4-BE49-F238E27FC236}">
                  <a16:creationId xmlns:a16="http://schemas.microsoft.com/office/drawing/2014/main" id="{72329C74-2555-4006-B719-3847F4DA157B}"/>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82" name="图片 81">
              <a:extLst>
                <a:ext uri="{FF2B5EF4-FFF2-40B4-BE49-F238E27FC236}">
                  <a16:creationId xmlns:a16="http://schemas.microsoft.com/office/drawing/2014/main" id="{D7A1C256-F478-4D0E-87F1-8AABF957EA5C}"/>
                </a:ext>
              </a:extLst>
            </p:cNvPr>
            <p:cNvPicPr>
              <a:picLocks/>
            </p:cNvPicPr>
            <p:nvPr/>
          </p:nvPicPr>
          <p:blipFill rotWithShape="1">
            <a:blip r:embed="rId5"/>
            <a:srcRect r="52738"/>
            <a:stretch/>
          </p:blipFill>
          <p:spPr>
            <a:xfrm>
              <a:off x="1295804" y="2778774"/>
              <a:ext cx="968082" cy="968082"/>
            </a:xfrm>
            <a:prstGeom prst="rect">
              <a:avLst/>
            </a:prstGeom>
            <a:ln>
              <a:solidFill>
                <a:schemeClr val="tx1"/>
              </a:solidFill>
            </a:ln>
          </p:spPr>
        </p:pic>
        <p:pic>
          <p:nvPicPr>
            <p:cNvPr id="83" name="图片 82">
              <a:extLst>
                <a:ext uri="{FF2B5EF4-FFF2-40B4-BE49-F238E27FC236}">
                  <a16:creationId xmlns:a16="http://schemas.microsoft.com/office/drawing/2014/main" id="{DE578513-DB45-4CB6-9AA4-B37CBF21CE96}"/>
                </a:ext>
              </a:extLst>
            </p:cNvPr>
            <p:cNvPicPr>
              <a:picLocks/>
            </p:cNvPicPr>
            <p:nvPr/>
          </p:nvPicPr>
          <p:blipFill rotWithShape="1">
            <a:blip r:embed="rId6"/>
            <a:srcRect r="53767"/>
            <a:stretch/>
          </p:blipFill>
          <p:spPr>
            <a:xfrm>
              <a:off x="1404545" y="2911844"/>
              <a:ext cx="968082" cy="968082"/>
            </a:xfrm>
            <a:prstGeom prst="rect">
              <a:avLst/>
            </a:prstGeom>
            <a:ln>
              <a:solidFill>
                <a:schemeClr val="tx1"/>
              </a:solidFill>
            </a:ln>
          </p:spPr>
        </p:pic>
      </p:grpSp>
      <p:sp>
        <p:nvSpPr>
          <p:cNvPr id="41" name="文本框 40">
            <a:extLst>
              <a:ext uri="{FF2B5EF4-FFF2-40B4-BE49-F238E27FC236}">
                <a16:creationId xmlns:a16="http://schemas.microsoft.com/office/drawing/2014/main" id="{BB6CDF93-6EDF-4E61-A6A6-9843CBAC0F27}"/>
              </a:ext>
            </a:extLst>
          </p:cNvPr>
          <p:cNvSpPr txBox="1"/>
          <p:nvPr/>
        </p:nvSpPr>
        <p:spPr>
          <a:xfrm>
            <a:off x="4189485"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G</a:t>
            </a:r>
            <a:endParaRPr lang="zh-CN" altLang="en-US" dirty="0">
              <a:latin typeface="黑体" panose="02010609060101010101" pitchFamily="49" charset="-122"/>
              <a:ea typeface="黑体" panose="02010609060101010101" pitchFamily="49" charset="-122"/>
            </a:endParaRPr>
          </a:p>
        </p:txBody>
      </p:sp>
      <p:sp>
        <p:nvSpPr>
          <p:cNvPr id="42" name="文本框 41">
            <a:extLst>
              <a:ext uri="{FF2B5EF4-FFF2-40B4-BE49-F238E27FC236}">
                <a16:creationId xmlns:a16="http://schemas.microsoft.com/office/drawing/2014/main" id="{A8F39CDF-450C-412A-8363-F9031FEDCFA7}"/>
              </a:ext>
            </a:extLst>
          </p:cNvPr>
          <p:cNvSpPr txBox="1"/>
          <p:nvPr/>
        </p:nvSpPr>
        <p:spPr>
          <a:xfrm>
            <a:off x="5270381" y="28214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D</a:t>
            </a:r>
            <a:endParaRPr lang="zh-CN" altLang="en-US" dirty="0">
              <a:latin typeface="黑体" panose="02010609060101010101" pitchFamily="49" charset="-122"/>
              <a:ea typeface="黑体" panose="02010609060101010101" pitchFamily="49" charset="-122"/>
            </a:endParaRPr>
          </a:p>
        </p:txBody>
      </p:sp>
      <p:cxnSp>
        <p:nvCxnSpPr>
          <p:cNvPr id="43" name="连接符: 肘形 42">
            <a:extLst>
              <a:ext uri="{FF2B5EF4-FFF2-40B4-BE49-F238E27FC236}">
                <a16:creationId xmlns:a16="http://schemas.microsoft.com/office/drawing/2014/main" id="{7C5EAA2C-F7B2-4145-90CE-5BDC2288212B}"/>
              </a:ext>
            </a:extLst>
          </p:cNvPr>
          <p:cNvCxnSpPr>
            <a:cxnSpLocks/>
          </p:cNvCxnSpPr>
          <p:nvPr/>
        </p:nvCxnSpPr>
        <p:spPr>
          <a:xfrm rot="5400000" flipH="1" flipV="1">
            <a:off x="5462117" y="2979005"/>
            <a:ext cx="14165" cy="1903427"/>
          </a:xfrm>
          <a:prstGeom prst="bentConnector3">
            <a:avLst>
              <a:gd name="adj1" fmla="val -4358715"/>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4E57A151-5950-4FB8-A45F-5C884838D33A}"/>
              </a:ext>
            </a:extLst>
          </p:cNvPr>
          <p:cNvSpPr/>
          <p:nvPr/>
        </p:nvSpPr>
        <p:spPr>
          <a:xfrm>
            <a:off x="4196011" y="2877705"/>
            <a:ext cx="713160" cy="1057707"/>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cxnSp>
        <p:nvCxnSpPr>
          <p:cNvPr id="51" name="直接箭头连接符 50">
            <a:extLst>
              <a:ext uri="{FF2B5EF4-FFF2-40B4-BE49-F238E27FC236}">
                <a16:creationId xmlns:a16="http://schemas.microsoft.com/office/drawing/2014/main" id="{63236681-4373-4ECB-B1A6-941CDEEF4D24}"/>
              </a:ext>
            </a:extLst>
          </p:cNvPr>
          <p:cNvCxnSpPr>
            <a:cxnSpLocks/>
          </p:cNvCxnSpPr>
          <p:nvPr/>
        </p:nvCxnSpPr>
        <p:spPr>
          <a:xfrm>
            <a:off x="3636523" y="3425657"/>
            <a:ext cx="4789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186985F-0530-4E1A-B32E-49ACE2ACC3B9}"/>
              </a:ext>
            </a:extLst>
          </p:cNvPr>
          <p:cNvCxnSpPr>
            <a:cxnSpLocks/>
          </p:cNvCxnSpPr>
          <p:nvPr/>
        </p:nvCxnSpPr>
        <p:spPr>
          <a:xfrm>
            <a:off x="6947236" y="3403956"/>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91F5B727-3F3C-4415-9C0B-FFE7D4A99A14}"/>
              </a:ext>
            </a:extLst>
          </p:cNvPr>
          <p:cNvCxnSpPr>
            <a:cxnSpLocks/>
          </p:cNvCxnSpPr>
          <p:nvPr/>
        </p:nvCxnSpPr>
        <p:spPr>
          <a:xfrm>
            <a:off x="8250108" y="3406275"/>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D33CC61-1050-4B5A-B98B-1580B53A2988}"/>
              </a:ext>
            </a:extLst>
          </p:cNvPr>
          <p:cNvCxnSpPr>
            <a:cxnSpLocks/>
          </p:cNvCxnSpPr>
          <p:nvPr/>
        </p:nvCxnSpPr>
        <p:spPr>
          <a:xfrm flipV="1">
            <a:off x="9380416" y="3412426"/>
            <a:ext cx="400455" cy="3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D6F387A4-1FBE-4958-ADF6-E5EBE35A8E5F}"/>
              </a:ext>
            </a:extLst>
          </p:cNvPr>
          <p:cNvSpPr txBox="1"/>
          <p:nvPr/>
        </p:nvSpPr>
        <p:spPr>
          <a:xfrm>
            <a:off x="7430123" y="2188904"/>
            <a:ext cx="2500241" cy="369332"/>
          </a:xfrm>
          <a:prstGeom prst="rect">
            <a:avLst/>
          </a:prstGeom>
          <a:solidFill>
            <a:schemeClr val="bg1">
              <a:lumMod val="85000"/>
            </a:schemeClr>
          </a:solidFill>
        </p:spPr>
        <p:txBody>
          <a:bodyPr wrap="square" rtlCol="0">
            <a:spAutoFit/>
          </a:bodyPr>
          <a:lstStyle/>
          <a:p>
            <a:pPr algn="ctr"/>
            <a:r>
              <a:rPr lang="en-US" altLang="zh-CN" dirty="0">
                <a:latin typeface="Times New Roman" panose="02020603050405020304" pitchFamily="18" charset="0"/>
                <a:ea typeface="黑体" panose="02010609060101010101" pitchFamily="49" charset="-122"/>
                <a:cs typeface="Times New Roman" panose="02020603050405020304" pitchFamily="18" charset="0"/>
              </a:rPr>
              <a:t>Watermark Extraction</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8" name="矩形 137">
            <a:extLst>
              <a:ext uri="{FF2B5EF4-FFF2-40B4-BE49-F238E27FC236}">
                <a16:creationId xmlns:a16="http://schemas.microsoft.com/office/drawing/2014/main" id="{2019449A-DBC6-4185-A672-8CE67B255667}"/>
              </a:ext>
            </a:extLst>
          </p:cNvPr>
          <p:cNvSpPr/>
          <p:nvPr/>
        </p:nvSpPr>
        <p:spPr>
          <a:xfrm>
            <a:off x="4829848" y="2885551"/>
            <a:ext cx="111296" cy="1044000"/>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47" name="文本框 146">
            <a:extLst>
              <a:ext uri="{FF2B5EF4-FFF2-40B4-BE49-F238E27FC236}">
                <a16:creationId xmlns:a16="http://schemas.microsoft.com/office/drawing/2014/main" id="{096DCB97-49D3-4F8D-822C-BF1CE3B070C4}"/>
              </a:ext>
            </a:extLst>
          </p:cNvPr>
          <p:cNvSpPr txBox="1"/>
          <p:nvPr/>
        </p:nvSpPr>
        <p:spPr>
          <a:xfrm>
            <a:off x="2602418" y="4029905"/>
            <a:ext cx="100999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8" name="文本框 147">
            <a:extLst>
              <a:ext uri="{FF2B5EF4-FFF2-40B4-BE49-F238E27FC236}">
                <a16:creationId xmlns:a16="http://schemas.microsoft.com/office/drawing/2014/main" id="{2D96A11B-8895-4927-9ACD-E4F4B1817653}"/>
              </a:ext>
            </a:extLst>
          </p:cNvPr>
          <p:cNvSpPr txBox="1"/>
          <p:nvPr/>
        </p:nvSpPr>
        <p:spPr>
          <a:xfrm>
            <a:off x="4388087" y="395145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9" name="文本框 148">
            <a:extLst>
              <a:ext uri="{FF2B5EF4-FFF2-40B4-BE49-F238E27FC236}">
                <a16:creationId xmlns:a16="http://schemas.microsoft.com/office/drawing/2014/main" id="{DFBB84A9-1703-48F7-865D-B9B63A0B97D0}"/>
              </a:ext>
            </a:extLst>
          </p:cNvPr>
          <p:cNvSpPr txBox="1"/>
          <p:nvPr/>
        </p:nvSpPr>
        <p:spPr>
          <a:xfrm>
            <a:off x="7299520" y="3937801"/>
            <a:ext cx="872739"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0" name="文本框 149">
            <a:extLst>
              <a:ext uri="{FF2B5EF4-FFF2-40B4-BE49-F238E27FC236}">
                <a16:creationId xmlns:a16="http://schemas.microsoft.com/office/drawing/2014/main" id="{97E99523-1128-4FBA-BDA4-00C2994C4CE8}"/>
              </a:ext>
            </a:extLst>
          </p:cNvPr>
          <p:cNvSpPr txBox="1"/>
          <p:nvPr/>
        </p:nvSpPr>
        <p:spPr>
          <a:xfrm>
            <a:off x="8360082" y="3937801"/>
            <a:ext cx="1156502"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1" name="文本框 150">
            <a:extLst>
              <a:ext uri="{FF2B5EF4-FFF2-40B4-BE49-F238E27FC236}">
                <a16:creationId xmlns:a16="http://schemas.microsoft.com/office/drawing/2014/main" id="{78CEA15D-ACD2-4F20-857F-FF9681408784}"/>
              </a:ext>
            </a:extLst>
          </p:cNvPr>
          <p:cNvSpPr txBox="1"/>
          <p:nvPr/>
        </p:nvSpPr>
        <p:spPr>
          <a:xfrm>
            <a:off x="9812822" y="3927123"/>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文本框 67">
            <a:extLst>
              <a:ext uri="{FF2B5EF4-FFF2-40B4-BE49-F238E27FC236}">
                <a16:creationId xmlns:a16="http://schemas.microsoft.com/office/drawing/2014/main" id="{23F77BA2-F888-4744-9450-456D5568C66E}"/>
              </a:ext>
            </a:extLst>
          </p:cNvPr>
          <p:cNvSpPr txBox="1"/>
          <p:nvPr/>
        </p:nvSpPr>
        <p:spPr>
          <a:xfrm>
            <a:off x="4065805" y="5368814"/>
            <a:ext cx="4430636" cy="1200329"/>
          </a:xfrm>
          <a:prstGeom prst="rect">
            <a:avLst/>
          </a:prstGeom>
          <a:noFill/>
        </p:spPr>
        <p:txBody>
          <a:bodyPr wrap="square">
            <a:spAutoFit/>
          </a:bodyPr>
          <a:lstStyle/>
          <a:p>
            <a:pPr marL="342900" indent="-342900" algn="just">
              <a:buFont typeface="Arial" panose="020B0604020202020204" pitchFamily="34" charset="0"/>
              <a:buChar char="•"/>
            </a:pPr>
            <a:r>
              <a:rPr lang="en-US" altLang="zh-CN" sz="2400" dirty="0">
                <a:solidFill>
                  <a:schemeClr val="accent1"/>
                </a:solidFill>
                <a:latin typeface="华文中宋" panose="02010600040101010101" pitchFamily="2" charset="-122"/>
                <a:ea typeface="华文中宋" panose="02010600040101010101" pitchFamily="2" charset="-122"/>
              </a:rPr>
              <a:t>Source Tracking</a:t>
            </a:r>
          </a:p>
          <a:p>
            <a:pPr marL="342900" indent="-342900" algn="just">
              <a:buFont typeface="Arial" panose="020B0604020202020204" pitchFamily="34" charset="0"/>
              <a:buChar char="•"/>
            </a:pPr>
            <a:r>
              <a:rPr lang="en-US" altLang="zh-CN" sz="2400" dirty="0">
                <a:solidFill>
                  <a:schemeClr val="accent1"/>
                </a:solidFill>
                <a:latin typeface="华文中宋" panose="02010600040101010101" pitchFamily="2" charset="-122"/>
                <a:ea typeface="华文中宋" panose="02010600040101010101" pitchFamily="2" charset="-122"/>
              </a:rPr>
              <a:t>GAN IP protection</a:t>
            </a:r>
          </a:p>
          <a:p>
            <a:pPr marL="342900" indent="-342900" algn="just">
              <a:buFont typeface="Arial" panose="020B0604020202020204" pitchFamily="34" charset="0"/>
              <a:buChar char="•"/>
            </a:pPr>
            <a:r>
              <a:rPr lang="en-US" altLang="zh-CN" sz="2400" dirty="0">
                <a:solidFill>
                  <a:schemeClr val="accent1"/>
                </a:solidFill>
                <a:latin typeface="华文中宋" panose="02010600040101010101" pitchFamily="2" charset="-122"/>
                <a:ea typeface="华文中宋" panose="02010600040101010101" pitchFamily="2" charset="-122"/>
              </a:rPr>
              <a:t>Fake Content Detection</a:t>
            </a:r>
            <a:endParaRPr lang="zh-CN" altLang="zh-CN" sz="2400" dirty="0">
              <a:solidFill>
                <a:schemeClr val="accent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1711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矩形 135">
            <a:extLst>
              <a:ext uri="{FF2B5EF4-FFF2-40B4-BE49-F238E27FC236}">
                <a16:creationId xmlns:a16="http://schemas.microsoft.com/office/drawing/2014/main" id="{1B98238F-F08F-4A11-B058-52A3F0D4081F}"/>
              </a:ext>
            </a:extLst>
          </p:cNvPr>
          <p:cNvSpPr/>
          <p:nvPr/>
        </p:nvSpPr>
        <p:spPr>
          <a:xfrm>
            <a:off x="127132" y="1014691"/>
            <a:ext cx="11918591" cy="5332510"/>
          </a:xfrm>
          <a:prstGeom prst="rect">
            <a:avLst/>
          </a:prstGeom>
          <a:solidFill>
            <a:schemeClr val="bg1">
              <a:lumMod val="95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dirty="0"/>
          </a:p>
        </p:txBody>
      </p:sp>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1" name="矩形 10">
            <a:extLst>
              <a:ext uri="{FF2B5EF4-FFF2-40B4-BE49-F238E27FC236}">
                <a16:creationId xmlns:a16="http://schemas.microsoft.com/office/drawing/2014/main" id="{CE36779B-5A98-41C7-A744-D7206DE69DE8}"/>
              </a:ext>
            </a:extLst>
          </p:cNvPr>
          <p:cNvSpPr/>
          <p:nvPr/>
        </p:nvSpPr>
        <p:spPr bwMode="auto">
          <a:xfrm>
            <a:off x="3532505" y="260034"/>
            <a:ext cx="219470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 |</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ICCV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圆角 12">
            <a:extLst>
              <a:ext uri="{FF2B5EF4-FFF2-40B4-BE49-F238E27FC236}">
                <a16:creationId xmlns:a16="http://schemas.microsoft.com/office/drawing/2014/main" id="{9B351AC9-E3A5-4598-AACF-2F6D8CC130D6}"/>
              </a:ext>
            </a:extLst>
          </p:cNvPr>
          <p:cNvSpPr/>
          <p:nvPr/>
        </p:nvSpPr>
        <p:spPr>
          <a:xfrm>
            <a:off x="240416" y="1335166"/>
            <a:ext cx="11692063" cy="2115786"/>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5A297E1F-04C1-4B34-87A9-7F54B1908BBE}"/>
              </a:ext>
            </a:extLst>
          </p:cNvPr>
          <p:cNvSpPr txBox="1"/>
          <p:nvPr/>
        </p:nvSpPr>
        <p:spPr>
          <a:xfrm>
            <a:off x="413183" y="1105200"/>
            <a:ext cx="4700803" cy="369332"/>
          </a:xfrm>
          <a:prstGeom prst="rect">
            <a:avLst/>
          </a:prstGeom>
          <a:solidFill>
            <a:schemeClr val="bg1">
              <a:lumMod val="85000"/>
            </a:schemeClr>
          </a:solidFill>
        </p:spPr>
        <p:txBody>
          <a:bodyPr wrap="square" rtlCol="0">
            <a:sp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①</a:t>
            </a:r>
            <a:r>
              <a:rPr lang="en-US" altLang="zh-CN" dirty="0">
                <a:latin typeface="Times New Roman" panose="02020603050405020304" pitchFamily="18" charset="0"/>
                <a:ea typeface="黑体" panose="02010609060101010101" pitchFamily="49" charset="-122"/>
                <a:cs typeface="Times New Roman" panose="02020603050405020304" pitchFamily="18" charset="0"/>
              </a:rPr>
              <a:t>Watermark Embedding Net Training</a:t>
            </a:r>
          </a:p>
        </p:txBody>
      </p:sp>
      <p:grpSp>
        <p:nvGrpSpPr>
          <p:cNvPr id="15" name="组合 14">
            <a:extLst>
              <a:ext uri="{FF2B5EF4-FFF2-40B4-BE49-F238E27FC236}">
                <a16:creationId xmlns:a16="http://schemas.microsoft.com/office/drawing/2014/main" id="{9929CFA3-5083-4F9C-8CDA-D31B4910D780}"/>
              </a:ext>
            </a:extLst>
          </p:cNvPr>
          <p:cNvGrpSpPr/>
          <p:nvPr/>
        </p:nvGrpSpPr>
        <p:grpSpPr>
          <a:xfrm>
            <a:off x="9477903" y="1934758"/>
            <a:ext cx="844407" cy="1057707"/>
            <a:chOff x="4768246" y="1039665"/>
            <a:chExt cx="899363" cy="1126547"/>
          </a:xfrm>
        </p:grpSpPr>
        <p:grpSp>
          <p:nvGrpSpPr>
            <p:cNvPr id="130" name="组合 129">
              <a:extLst>
                <a:ext uri="{FF2B5EF4-FFF2-40B4-BE49-F238E27FC236}">
                  <a16:creationId xmlns:a16="http://schemas.microsoft.com/office/drawing/2014/main" id="{9C493684-D736-4592-B73D-EA6C50D9C79D}"/>
                </a:ext>
              </a:extLst>
            </p:cNvPr>
            <p:cNvGrpSpPr/>
            <p:nvPr/>
          </p:nvGrpSpPr>
          <p:grpSpPr>
            <a:xfrm>
              <a:off x="4827410" y="1135186"/>
              <a:ext cx="780491" cy="989242"/>
              <a:chOff x="2771140" y="1291550"/>
              <a:chExt cx="1256574" cy="1592658"/>
            </a:xfrm>
          </p:grpSpPr>
          <p:sp>
            <p:nvSpPr>
              <p:cNvPr id="132" name="矩形 131">
                <a:extLst>
                  <a:ext uri="{FF2B5EF4-FFF2-40B4-BE49-F238E27FC236}">
                    <a16:creationId xmlns:a16="http://schemas.microsoft.com/office/drawing/2014/main" id="{C1CAC080-7804-402D-87C5-47C8DF966D6C}"/>
                  </a:ext>
                </a:extLst>
              </p:cNvPr>
              <p:cNvSpPr/>
              <p:nvPr/>
            </p:nvSpPr>
            <p:spPr>
              <a:xfrm>
                <a:off x="2771140" y="1291550"/>
                <a:ext cx="257856" cy="1592658"/>
              </a:xfrm>
              <a:prstGeom prst="rect">
                <a:avLst/>
              </a:prstGeom>
              <a:noFill/>
              <a:ln w="19050" cmpd="sng">
                <a:solidFill>
                  <a:srgbClr val="FFC40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33" name="矩形 132">
                <a:extLst>
                  <a:ext uri="{FF2B5EF4-FFF2-40B4-BE49-F238E27FC236}">
                    <a16:creationId xmlns:a16="http://schemas.microsoft.com/office/drawing/2014/main" id="{2B61C131-8136-48D6-AB65-E0A9B24D12A4}"/>
                  </a:ext>
                </a:extLst>
              </p:cNvPr>
              <p:cNvSpPr/>
              <p:nvPr/>
            </p:nvSpPr>
            <p:spPr>
              <a:xfrm>
                <a:off x="3436952" y="1690408"/>
                <a:ext cx="257856" cy="814032"/>
              </a:xfrm>
              <a:prstGeom prst="rect">
                <a:avLst/>
              </a:prstGeom>
              <a:noFill/>
              <a:ln w="19050" cmpd="sng">
                <a:solidFill>
                  <a:srgbClr val="FFC40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34" name="矩形 133">
                <a:extLst>
                  <a:ext uri="{FF2B5EF4-FFF2-40B4-BE49-F238E27FC236}">
                    <a16:creationId xmlns:a16="http://schemas.microsoft.com/office/drawing/2014/main" id="{7314DF4A-5E21-4577-8091-4F54F438361C}"/>
                  </a:ext>
                </a:extLst>
              </p:cNvPr>
              <p:cNvSpPr/>
              <p:nvPr/>
            </p:nvSpPr>
            <p:spPr>
              <a:xfrm>
                <a:off x="3769858" y="1838960"/>
                <a:ext cx="257856" cy="533400"/>
              </a:xfrm>
              <a:prstGeom prst="rect">
                <a:avLst/>
              </a:prstGeom>
              <a:noFill/>
              <a:ln w="19050" cmpd="sng">
                <a:solidFill>
                  <a:srgbClr val="FFC40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35" name="矩形 134">
                <a:extLst>
                  <a:ext uri="{FF2B5EF4-FFF2-40B4-BE49-F238E27FC236}">
                    <a16:creationId xmlns:a16="http://schemas.microsoft.com/office/drawing/2014/main" id="{A04C3EBB-C358-4D9A-8E14-FF611BD7DD0D}"/>
                  </a:ext>
                </a:extLst>
              </p:cNvPr>
              <p:cNvSpPr/>
              <p:nvPr/>
            </p:nvSpPr>
            <p:spPr>
              <a:xfrm>
                <a:off x="3104046" y="1493520"/>
                <a:ext cx="257856" cy="1193800"/>
              </a:xfrm>
              <a:prstGeom prst="rect">
                <a:avLst/>
              </a:prstGeom>
              <a:noFill/>
              <a:ln w="19050" cmpd="sng">
                <a:solidFill>
                  <a:srgbClr val="FFC40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131" name="矩形 130">
              <a:extLst>
                <a:ext uri="{FF2B5EF4-FFF2-40B4-BE49-F238E27FC236}">
                  <a16:creationId xmlns:a16="http://schemas.microsoft.com/office/drawing/2014/main" id="{27E23F97-3031-432B-973B-CFF964C65AA4}"/>
                </a:ext>
              </a:extLst>
            </p:cNvPr>
            <p:cNvSpPr/>
            <p:nvPr/>
          </p:nvSpPr>
          <p:spPr>
            <a:xfrm>
              <a:off x="4768246" y="1039665"/>
              <a:ext cx="899363" cy="1126547"/>
            </a:xfrm>
            <a:prstGeom prst="rect">
              <a:avLst/>
            </a:prstGeom>
            <a:noFill/>
            <a:ln w="19050" cmpd="sng">
              <a:solidFill>
                <a:srgbClr val="FFC409"/>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16" name="组合 15">
            <a:extLst>
              <a:ext uri="{FF2B5EF4-FFF2-40B4-BE49-F238E27FC236}">
                <a16:creationId xmlns:a16="http://schemas.microsoft.com/office/drawing/2014/main" id="{2AC42E44-564F-462D-85CA-E2C38C6A4910}"/>
              </a:ext>
            </a:extLst>
          </p:cNvPr>
          <p:cNvGrpSpPr/>
          <p:nvPr/>
        </p:nvGrpSpPr>
        <p:grpSpPr>
          <a:xfrm>
            <a:off x="10851929" y="2265710"/>
            <a:ext cx="969976" cy="472559"/>
            <a:chOff x="9470064" y="1538008"/>
            <a:chExt cx="1832400" cy="892720"/>
          </a:xfrm>
        </p:grpSpPr>
        <p:sp>
          <p:nvSpPr>
            <p:cNvPr id="122" name="矩形 121">
              <a:extLst>
                <a:ext uri="{FF2B5EF4-FFF2-40B4-BE49-F238E27FC236}">
                  <a16:creationId xmlns:a16="http://schemas.microsoft.com/office/drawing/2014/main" id="{6932157E-01AA-4C6A-8F2B-1DCB890B0E79}"/>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23" name="矩形 122">
              <a:extLst>
                <a:ext uri="{FF2B5EF4-FFF2-40B4-BE49-F238E27FC236}">
                  <a16:creationId xmlns:a16="http://schemas.microsoft.com/office/drawing/2014/main" id="{A9C1F9CA-633B-42A3-A00E-C9E89CEA1301}"/>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24" name="矩形 123">
              <a:extLst>
                <a:ext uri="{FF2B5EF4-FFF2-40B4-BE49-F238E27FC236}">
                  <a16:creationId xmlns:a16="http://schemas.microsoft.com/office/drawing/2014/main" id="{D4069111-C130-416B-8E5E-BA79BB519965}"/>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25" name="矩形 124">
              <a:extLst>
                <a:ext uri="{FF2B5EF4-FFF2-40B4-BE49-F238E27FC236}">
                  <a16:creationId xmlns:a16="http://schemas.microsoft.com/office/drawing/2014/main" id="{10358396-9437-4080-8981-C72FAC13E026}"/>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26" name="矩形 125">
              <a:extLst>
                <a:ext uri="{FF2B5EF4-FFF2-40B4-BE49-F238E27FC236}">
                  <a16:creationId xmlns:a16="http://schemas.microsoft.com/office/drawing/2014/main" id="{8C7CEAF4-EA1A-401D-98CA-AE5D70220978}"/>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27" name="矩形 126">
              <a:extLst>
                <a:ext uri="{FF2B5EF4-FFF2-40B4-BE49-F238E27FC236}">
                  <a16:creationId xmlns:a16="http://schemas.microsoft.com/office/drawing/2014/main" id="{F9429DA8-4366-4728-B1C1-74C6008C8D9F}"/>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28" name="矩形 127">
              <a:extLst>
                <a:ext uri="{FF2B5EF4-FFF2-40B4-BE49-F238E27FC236}">
                  <a16:creationId xmlns:a16="http://schemas.microsoft.com/office/drawing/2014/main" id="{99CC9353-6DEA-4311-8931-8B141FBCDC1B}"/>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29" name="矩形 128">
              <a:extLst>
                <a:ext uri="{FF2B5EF4-FFF2-40B4-BE49-F238E27FC236}">
                  <a16:creationId xmlns:a16="http://schemas.microsoft.com/office/drawing/2014/main" id="{197B19CA-0C73-4F40-9D94-A43E919F3BBF}"/>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grpSp>
        <p:nvGrpSpPr>
          <p:cNvPr id="17" name="组合 16">
            <a:extLst>
              <a:ext uri="{FF2B5EF4-FFF2-40B4-BE49-F238E27FC236}">
                <a16:creationId xmlns:a16="http://schemas.microsoft.com/office/drawing/2014/main" id="{FD4744F4-0541-4CA6-A88C-4F377ADAD798}"/>
              </a:ext>
            </a:extLst>
          </p:cNvPr>
          <p:cNvGrpSpPr/>
          <p:nvPr/>
        </p:nvGrpSpPr>
        <p:grpSpPr>
          <a:xfrm>
            <a:off x="451946" y="1782316"/>
            <a:ext cx="1080000" cy="1080000"/>
            <a:chOff x="1184769" y="2645194"/>
            <a:chExt cx="1161388" cy="1160748"/>
          </a:xfrm>
        </p:grpSpPr>
        <p:pic>
          <p:nvPicPr>
            <p:cNvPr id="119" name="图片 118">
              <a:extLst>
                <a:ext uri="{FF2B5EF4-FFF2-40B4-BE49-F238E27FC236}">
                  <a16:creationId xmlns:a16="http://schemas.microsoft.com/office/drawing/2014/main" id="{511CC541-460E-4018-B60F-A77C72B5128E}"/>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120" name="图片 119">
              <a:extLst>
                <a:ext uri="{FF2B5EF4-FFF2-40B4-BE49-F238E27FC236}">
                  <a16:creationId xmlns:a16="http://schemas.microsoft.com/office/drawing/2014/main" id="{534991DD-BC52-4D2B-ADE9-696D2BCF322F}"/>
                </a:ext>
              </a:extLst>
            </p:cNvPr>
            <p:cNvPicPr>
              <a:picLocks/>
            </p:cNvPicPr>
            <p:nvPr/>
          </p:nvPicPr>
          <p:blipFill rotWithShape="1">
            <a:blip r:embed="rId5"/>
            <a:srcRect r="53767"/>
            <a:stretch/>
          </p:blipFill>
          <p:spPr>
            <a:xfrm>
              <a:off x="1278075" y="2733217"/>
              <a:ext cx="968082" cy="968082"/>
            </a:xfrm>
            <a:prstGeom prst="rect">
              <a:avLst/>
            </a:prstGeom>
            <a:ln>
              <a:solidFill>
                <a:schemeClr val="tx1"/>
              </a:solidFill>
            </a:ln>
          </p:spPr>
        </p:pic>
        <p:pic>
          <p:nvPicPr>
            <p:cNvPr id="121" name="图片 120">
              <a:extLst>
                <a:ext uri="{FF2B5EF4-FFF2-40B4-BE49-F238E27FC236}">
                  <a16:creationId xmlns:a16="http://schemas.microsoft.com/office/drawing/2014/main" id="{8676F1EA-8269-408D-8BA8-4A111E3D4FF3}"/>
                </a:ext>
              </a:extLst>
            </p:cNvPr>
            <p:cNvPicPr>
              <a:picLocks/>
            </p:cNvPicPr>
            <p:nvPr/>
          </p:nvPicPr>
          <p:blipFill rotWithShape="1">
            <a:blip r:embed="rId6"/>
            <a:srcRect r="52738"/>
            <a:stretch/>
          </p:blipFill>
          <p:spPr>
            <a:xfrm>
              <a:off x="1378075" y="2837860"/>
              <a:ext cx="968082" cy="968082"/>
            </a:xfrm>
            <a:prstGeom prst="rect">
              <a:avLst/>
            </a:prstGeom>
            <a:ln>
              <a:solidFill>
                <a:schemeClr val="tx1"/>
              </a:solidFill>
            </a:ln>
          </p:spPr>
        </p:pic>
      </p:grpSp>
      <p:grpSp>
        <p:nvGrpSpPr>
          <p:cNvPr id="18" name="组合 17">
            <a:extLst>
              <a:ext uri="{FF2B5EF4-FFF2-40B4-BE49-F238E27FC236}">
                <a16:creationId xmlns:a16="http://schemas.microsoft.com/office/drawing/2014/main" id="{77704B50-8E32-43D8-A1F7-927F8419A7A1}"/>
              </a:ext>
            </a:extLst>
          </p:cNvPr>
          <p:cNvGrpSpPr/>
          <p:nvPr/>
        </p:nvGrpSpPr>
        <p:grpSpPr>
          <a:xfrm>
            <a:off x="3514202" y="1789817"/>
            <a:ext cx="1080000" cy="1080000"/>
            <a:chOff x="1664429" y="1253260"/>
            <a:chExt cx="1161388" cy="1160748"/>
          </a:xfrm>
        </p:grpSpPr>
        <p:pic>
          <p:nvPicPr>
            <p:cNvPr id="116" name="图片 115">
              <a:extLst>
                <a:ext uri="{FF2B5EF4-FFF2-40B4-BE49-F238E27FC236}">
                  <a16:creationId xmlns:a16="http://schemas.microsoft.com/office/drawing/2014/main" id="{CEF08B0E-8A90-4C5B-8A33-DE6584C38E75}"/>
                </a:ext>
              </a:extLst>
            </p:cNvPr>
            <p:cNvPicPr>
              <a:picLocks/>
            </p:cNvPicPr>
            <p:nvPr/>
          </p:nvPicPr>
          <p:blipFill rotWithShape="1">
            <a:blip r:embed="rId4"/>
            <a:srcRect r="49482"/>
            <a:stretch/>
          </p:blipFill>
          <p:spPr>
            <a:xfrm>
              <a:off x="1664429" y="1253260"/>
              <a:ext cx="968082" cy="968082"/>
            </a:xfrm>
            <a:prstGeom prst="rect">
              <a:avLst/>
            </a:prstGeom>
            <a:ln>
              <a:solidFill>
                <a:schemeClr val="tx1"/>
              </a:solidFill>
            </a:ln>
          </p:spPr>
        </p:pic>
        <p:pic>
          <p:nvPicPr>
            <p:cNvPr id="117" name="图片 116">
              <a:extLst>
                <a:ext uri="{FF2B5EF4-FFF2-40B4-BE49-F238E27FC236}">
                  <a16:creationId xmlns:a16="http://schemas.microsoft.com/office/drawing/2014/main" id="{1A7306E8-30CA-4FCD-B084-2AC44D5004D2}"/>
                </a:ext>
              </a:extLst>
            </p:cNvPr>
            <p:cNvPicPr>
              <a:picLocks/>
            </p:cNvPicPr>
            <p:nvPr/>
          </p:nvPicPr>
          <p:blipFill rotWithShape="1">
            <a:blip r:embed="rId5"/>
            <a:srcRect r="53767"/>
            <a:stretch/>
          </p:blipFill>
          <p:spPr>
            <a:xfrm>
              <a:off x="1757735" y="1341283"/>
              <a:ext cx="968082" cy="968082"/>
            </a:xfrm>
            <a:prstGeom prst="rect">
              <a:avLst/>
            </a:prstGeom>
            <a:ln>
              <a:solidFill>
                <a:schemeClr val="tx1"/>
              </a:solidFill>
            </a:ln>
          </p:spPr>
        </p:pic>
        <p:pic>
          <p:nvPicPr>
            <p:cNvPr id="118" name="图片 117">
              <a:extLst>
                <a:ext uri="{FF2B5EF4-FFF2-40B4-BE49-F238E27FC236}">
                  <a16:creationId xmlns:a16="http://schemas.microsoft.com/office/drawing/2014/main" id="{FA6651D8-6FC5-4F99-81C1-929053F7D4E0}"/>
                </a:ext>
              </a:extLst>
            </p:cNvPr>
            <p:cNvPicPr>
              <a:picLocks/>
            </p:cNvPicPr>
            <p:nvPr/>
          </p:nvPicPr>
          <p:blipFill rotWithShape="1">
            <a:blip r:embed="rId6"/>
            <a:srcRect r="52738"/>
            <a:stretch/>
          </p:blipFill>
          <p:spPr>
            <a:xfrm>
              <a:off x="1857735" y="1445926"/>
              <a:ext cx="968082" cy="968082"/>
            </a:xfrm>
            <a:prstGeom prst="rect">
              <a:avLst/>
            </a:prstGeom>
            <a:ln>
              <a:solidFill>
                <a:schemeClr val="tx1"/>
              </a:solidFill>
            </a:ln>
          </p:spPr>
        </p:pic>
      </p:grpSp>
      <p:sp>
        <p:nvSpPr>
          <p:cNvPr id="19" name="矩形: 圆角 18">
            <a:extLst>
              <a:ext uri="{FF2B5EF4-FFF2-40B4-BE49-F238E27FC236}">
                <a16:creationId xmlns:a16="http://schemas.microsoft.com/office/drawing/2014/main" id="{2D7F7E3C-9251-4F4C-8BF1-26F70EA5DC70}"/>
              </a:ext>
            </a:extLst>
          </p:cNvPr>
          <p:cNvSpPr/>
          <p:nvPr/>
        </p:nvSpPr>
        <p:spPr>
          <a:xfrm>
            <a:off x="240415" y="3805559"/>
            <a:ext cx="4588499" cy="2340000"/>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9C65DFFF-1266-4754-8AB8-F59F99B74B63}"/>
              </a:ext>
            </a:extLst>
          </p:cNvPr>
          <p:cNvGrpSpPr/>
          <p:nvPr/>
        </p:nvGrpSpPr>
        <p:grpSpPr>
          <a:xfrm>
            <a:off x="9479011" y="4231749"/>
            <a:ext cx="844407" cy="1057707"/>
            <a:chOff x="4768246" y="1039665"/>
            <a:chExt cx="899363" cy="1126547"/>
          </a:xfrm>
        </p:grpSpPr>
        <p:grpSp>
          <p:nvGrpSpPr>
            <p:cNvPr id="110" name="组合 109">
              <a:extLst>
                <a:ext uri="{FF2B5EF4-FFF2-40B4-BE49-F238E27FC236}">
                  <a16:creationId xmlns:a16="http://schemas.microsoft.com/office/drawing/2014/main" id="{C28B5F49-E71B-4B01-89F3-289706462CD2}"/>
                </a:ext>
              </a:extLst>
            </p:cNvPr>
            <p:cNvGrpSpPr/>
            <p:nvPr/>
          </p:nvGrpSpPr>
          <p:grpSpPr>
            <a:xfrm>
              <a:off x="4827410" y="1135186"/>
              <a:ext cx="780491" cy="989242"/>
              <a:chOff x="2771140" y="1291550"/>
              <a:chExt cx="1256574" cy="1592658"/>
            </a:xfrm>
          </p:grpSpPr>
          <p:sp>
            <p:nvSpPr>
              <p:cNvPr id="112" name="矩形 111">
                <a:extLst>
                  <a:ext uri="{FF2B5EF4-FFF2-40B4-BE49-F238E27FC236}">
                    <a16:creationId xmlns:a16="http://schemas.microsoft.com/office/drawing/2014/main" id="{3994359D-8321-46BE-812E-1EE0330CF61E}"/>
                  </a:ext>
                </a:extLst>
              </p:cNvPr>
              <p:cNvSpPr/>
              <p:nvPr/>
            </p:nvSpPr>
            <p:spPr>
              <a:xfrm>
                <a:off x="2771140" y="1291550"/>
                <a:ext cx="257856" cy="1592658"/>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3" name="矩形 112">
                <a:extLst>
                  <a:ext uri="{FF2B5EF4-FFF2-40B4-BE49-F238E27FC236}">
                    <a16:creationId xmlns:a16="http://schemas.microsoft.com/office/drawing/2014/main" id="{FD9D6A54-47D8-4317-9B65-586329FF5D95}"/>
                  </a:ext>
                </a:extLst>
              </p:cNvPr>
              <p:cNvSpPr/>
              <p:nvPr/>
            </p:nvSpPr>
            <p:spPr>
              <a:xfrm>
                <a:off x="3436952" y="1690408"/>
                <a:ext cx="257856" cy="814032"/>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4" name="矩形 113">
                <a:extLst>
                  <a:ext uri="{FF2B5EF4-FFF2-40B4-BE49-F238E27FC236}">
                    <a16:creationId xmlns:a16="http://schemas.microsoft.com/office/drawing/2014/main" id="{FE766431-291E-4BD9-A0AE-FD9E58F67C63}"/>
                  </a:ext>
                </a:extLst>
              </p:cNvPr>
              <p:cNvSpPr/>
              <p:nvPr/>
            </p:nvSpPr>
            <p:spPr>
              <a:xfrm>
                <a:off x="3769858" y="1838960"/>
                <a:ext cx="257856" cy="5334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115" name="矩形 114">
                <a:extLst>
                  <a:ext uri="{FF2B5EF4-FFF2-40B4-BE49-F238E27FC236}">
                    <a16:creationId xmlns:a16="http://schemas.microsoft.com/office/drawing/2014/main" id="{3DC65290-71A1-44A9-946C-61BC00B1CAFC}"/>
                  </a:ext>
                </a:extLst>
              </p:cNvPr>
              <p:cNvSpPr/>
              <p:nvPr/>
            </p:nvSpPr>
            <p:spPr>
              <a:xfrm>
                <a:off x="3104046" y="1493520"/>
                <a:ext cx="257856" cy="1193800"/>
              </a:xfrm>
              <a:prstGeom prst="rect">
                <a:avLst/>
              </a:prstGeom>
              <a:noFill/>
              <a:ln w="1905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111" name="矩形 110">
              <a:extLst>
                <a:ext uri="{FF2B5EF4-FFF2-40B4-BE49-F238E27FC236}">
                  <a16:creationId xmlns:a16="http://schemas.microsoft.com/office/drawing/2014/main" id="{AEB4BB77-F106-4D75-940F-CE93F3010D51}"/>
                </a:ext>
              </a:extLst>
            </p:cNvPr>
            <p:cNvSpPr/>
            <p:nvPr/>
          </p:nvSpPr>
          <p:spPr>
            <a:xfrm>
              <a:off x="4768246" y="1039665"/>
              <a:ext cx="899363" cy="1126547"/>
            </a:xfrm>
            <a:prstGeom prst="rect">
              <a:avLst/>
            </a:prstGeom>
            <a:noFill/>
            <a:ln w="19050" cmpd="sng">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1" name="组合 20">
            <a:extLst>
              <a:ext uri="{FF2B5EF4-FFF2-40B4-BE49-F238E27FC236}">
                <a16:creationId xmlns:a16="http://schemas.microsoft.com/office/drawing/2014/main" id="{E42A99F7-83F6-48CF-AFDB-6F50765D97E5}"/>
              </a:ext>
            </a:extLst>
          </p:cNvPr>
          <p:cNvGrpSpPr/>
          <p:nvPr/>
        </p:nvGrpSpPr>
        <p:grpSpPr>
          <a:xfrm>
            <a:off x="10851929" y="4562994"/>
            <a:ext cx="969976" cy="472559"/>
            <a:chOff x="9470064" y="1538008"/>
            <a:chExt cx="1832400" cy="892720"/>
          </a:xfrm>
        </p:grpSpPr>
        <p:sp>
          <p:nvSpPr>
            <p:cNvPr id="102" name="矩形 101">
              <a:extLst>
                <a:ext uri="{FF2B5EF4-FFF2-40B4-BE49-F238E27FC236}">
                  <a16:creationId xmlns:a16="http://schemas.microsoft.com/office/drawing/2014/main" id="{E2D87FE8-26FF-402F-876B-578B4B506349}"/>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3" name="矩形 102">
              <a:extLst>
                <a:ext uri="{FF2B5EF4-FFF2-40B4-BE49-F238E27FC236}">
                  <a16:creationId xmlns:a16="http://schemas.microsoft.com/office/drawing/2014/main" id="{468D1FDC-B574-47C9-85F4-229432E9835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4" name="矩形 103">
              <a:extLst>
                <a:ext uri="{FF2B5EF4-FFF2-40B4-BE49-F238E27FC236}">
                  <a16:creationId xmlns:a16="http://schemas.microsoft.com/office/drawing/2014/main" id="{B9D6863B-E670-4A99-BD4B-B1618BC0E98B}"/>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5" name="矩形 104">
              <a:extLst>
                <a:ext uri="{FF2B5EF4-FFF2-40B4-BE49-F238E27FC236}">
                  <a16:creationId xmlns:a16="http://schemas.microsoft.com/office/drawing/2014/main" id="{819EC97B-ADC9-486C-A41B-5270391B1EB9}"/>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6" name="矩形 105">
              <a:extLst>
                <a:ext uri="{FF2B5EF4-FFF2-40B4-BE49-F238E27FC236}">
                  <a16:creationId xmlns:a16="http://schemas.microsoft.com/office/drawing/2014/main" id="{97DDFF81-BCD7-483C-ABB1-C0F8980FA174}"/>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7" name="矩形 106">
              <a:extLst>
                <a:ext uri="{FF2B5EF4-FFF2-40B4-BE49-F238E27FC236}">
                  <a16:creationId xmlns:a16="http://schemas.microsoft.com/office/drawing/2014/main" id="{D7BBE687-5EC0-49B6-8693-6209CA87A9B5}"/>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8" name="矩形 107">
              <a:extLst>
                <a:ext uri="{FF2B5EF4-FFF2-40B4-BE49-F238E27FC236}">
                  <a16:creationId xmlns:a16="http://schemas.microsoft.com/office/drawing/2014/main" id="{9C4FC47D-9FFE-4B1B-9DB2-A193FBA02220}"/>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9" name="矩形 108">
              <a:extLst>
                <a:ext uri="{FF2B5EF4-FFF2-40B4-BE49-F238E27FC236}">
                  <a16:creationId xmlns:a16="http://schemas.microsoft.com/office/drawing/2014/main" id="{14374F24-FDBE-4490-8681-9DFCB7C936BE}"/>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grpSp>
        <p:nvGrpSpPr>
          <p:cNvPr id="22" name="组合 21">
            <a:extLst>
              <a:ext uri="{FF2B5EF4-FFF2-40B4-BE49-F238E27FC236}">
                <a16:creationId xmlns:a16="http://schemas.microsoft.com/office/drawing/2014/main" id="{CB386904-F5F6-4BAF-B49F-A2653EFFA37C}"/>
              </a:ext>
            </a:extLst>
          </p:cNvPr>
          <p:cNvGrpSpPr/>
          <p:nvPr/>
        </p:nvGrpSpPr>
        <p:grpSpPr>
          <a:xfrm>
            <a:off x="454118" y="4152479"/>
            <a:ext cx="1080000" cy="1080000"/>
            <a:chOff x="1184769" y="2645194"/>
            <a:chExt cx="1187858" cy="1234732"/>
          </a:xfrm>
        </p:grpSpPr>
        <p:pic>
          <p:nvPicPr>
            <p:cNvPr id="99" name="图片 98">
              <a:extLst>
                <a:ext uri="{FF2B5EF4-FFF2-40B4-BE49-F238E27FC236}">
                  <a16:creationId xmlns:a16="http://schemas.microsoft.com/office/drawing/2014/main" id="{A476CBCE-C66C-4D3E-8678-28BB0FA871FB}"/>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100" name="图片 99">
              <a:extLst>
                <a:ext uri="{FF2B5EF4-FFF2-40B4-BE49-F238E27FC236}">
                  <a16:creationId xmlns:a16="http://schemas.microsoft.com/office/drawing/2014/main" id="{C1A8E319-CA73-4643-9A44-0E64615D2A5F}"/>
                </a:ext>
              </a:extLst>
            </p:cNvPr>
            <p:cNvPicPr>
              <a:picLocks/>
            </p:cNvPicPr>
            <p:nvPr/>
          </p:nvPicPr>
          <p:blipFill rotWithShape="1">
            <a:blip r:embed="rId6"/>
            <a:srcRect r="52738"/>
            <a:stretch/>
          </p:blipFill>
          <p:spPr>
            <a:xfrm>
              <a:off x="1295804" y="2778774"/>
              <a:ext cx="968082" cy="968082"/>
            </a:xfrm>
            <a:prstGeom prst="rect">
              <a:avLst/>
            </a:prstGeom>
            <a:ln>
              <a:solidFill>
                <a:schemeClr val="tx1"/>
              </a:solidFill>
            </a:ln>
          </p:spPr>
        </p:pic>
        <p:pic>
          <p:nvPicPr>
            <p:cNvPr id="101" name="图片 100">
              <a:extLst>
                <a:ext uri="{FF2B5EF4-FFF2-40B4-BE49-F238E27FC236}">
                  <a16:creationId xmlns:a16="http://schemas.microsoft.com/office/drawing/2014/main" id="{1703FF19-13EE-4599-AC07-F818A5D91CEB}"/>
                </a:ext>
              </a:extLst>
            </p:cNvPr>
            <p:cNvPicPr>
              <a:picLocks/>
            </p:cNvPicPr>
            <p:nvPr/>
          </p:nvPicPr>
          <p:blipFill rotWithShape="1">
            <a:blip r:embed="rId5"/>
            <a:srcRect r="53767"/>
            <a:stretch/>
          </p:blipFill>
          <p:spPr>
            <a:xfrm>
              <a:off x="1404545" y="2911844"/>
              <a:ext cx="968082" cy="968082"/>
            </a:xfrm>
            <a:prstGeom prst="rect">
              <a:avLst/>
            </a:prstGeom>
            <a:ln>
              <a:solidFill>
                <a:schemeClr val="tx1"/>
              </a:solidFill>
            </a:ln>
          </p:spPr>
        </p:pic>
      </p:grpSp>
      <p:grpSp>
        <p:nvGrpSpPr>
          <p:cNvPr id="24" name="组合 23">
            <a:extLst>
              <a:ext uri="{FF2B5EF4-FFF2-40B4-BE49-F238E27FC236}">
                <a16:creationId xmlns:a16="http://schemas.microsoft.com/office/drawing/2014/main" id="{B766725B-0BC6-48AA-A97A-361C1151CD11}"/>
              </a:ext>
            </a:extLst>
          </p:cNvPr>
          <p:cNvGrpSpPr/>
          <p:nvPr/>
        </p:nvGrpSpPr>
        <p:grpSpPr>
          <a:xfrm>
            <a:off x="5269569" y="4249305"/>
            <a:ext cx="1289707" cy="1057707"/>
            <a:chOff x="5123595" y="5528989"/>
            <a:chExt cx="1481495" cy="1214996"/>
          </a:xfrm>
        </p:grpSpPr>
        <p:sp>
          <p:nvSpPr>
            <p:cNvPr id="92" name="矩形 91">
              <a:extLst>
                <a:ext uri="{FF2B5EF4-FFF2-40B4-BE49-F238E27FC236}">
                  <a16:creationId xmlns:a16="http://schemas.microsoft.com/office/drawing/2014/main" id="{81F687A0-C05C-4DDD-B925-FDAC3CDE22EE}"/>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3" name="矩形 92">
              <a:extLst>
                <a:ext uri="{FF2B5EF4-FFF2-40B4-BE49-F238E27FC236}">
                  <a16:creationId xmlns:a16="http://schemas.microsoft.com/office/drawing/2014/main" id="{1769DD40-2481-4003-BEC8-4A23B2124DFB}"/>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4" name="矩形 93">
              <a:extLst>
                <a:ext uri="{FF2B5EF4-FFF2-40B4-BE49-F238E27FC236}">
                  <a16:creationId xmlns:a16="http://schemas.microsoft.com/office/drawing/2014/main" id="{8FF79712-87E7-4841-B519-0BB176A5892C}"/>
                </a:ext>
              </a:extLst>
            </p:cNvPr>
            <p:cNvSpPr/>
            <p:nvPr/>
          </p:nvSpPr>
          <p:spPr>
            <a:xfrm>
              <a:off x="5123595" y="5886843"/>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5" name="矩形 94">
              <a:extLst>
                <a:ext uri="{FF2B5EF4-FFF2-40B4-BE49-F238E27FC236}">
                  <a16:creationId xmlns:a16="http://schemas.microsoft.com/office/drawing/2014/main" id="{D3077737-FC77-4733-BD50-8AA77BAC0DFF}"/>
                </a:ext>
              </a:extLst>
            </p:cNvPr>
            <p:cNvSpPr/>
            <p:nvPr/>
          </p:nvSpPr>
          <p:spPr>
            <a:xfrm>
              <a:off x="5346605" y="5754949"/>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6" name="矩形 95">
              <a:extLst>
                <a:ext uri="{FF2B5EF4-FFF2-40B4-BE49-F238E27FC236}">
                  <a16:creationId xmlns:a16="http://schemas.microsoft.com/office/drawing/2014/main" id="{D5AC1B70-682A-4389-805E-9CB8CF41BBE3}"/>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7" name="矩形 96">
              <a:extLst>
                <a:ext uri="{FF2B5EF4-FFF2-40B4-BE49-F238E27FC236}">
                  <a16:creationId xmlns:a16="http://schemas.microsoft.com/office/drawing/2014/main" id="{0AE93C5D-C3E5-421E-91ED-3DED8326F3D9}"/>
                </a:ext>
              </a:extLst>
            </p:cNvPr>
            <p:cNvSpPr/>
            <p:nvPr/>
          </p:nvSpPr>
          <p:spPr>
            <a:xfrm>
              <a:off x="5569615" y="5619651"/>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98" name="矩形 97">
              <a:extLst>
                <a:ext uri="{FF2B5EF4-FFF2-40B4-BE49-F238E27FC236}">
                  <a16:creationId xmlns:a16="http://schemas.microsoft.com/office/drawing/2014/main" id="{76A9CCBA-57A9-4312-B81D-9C73C244BE9E}"/>
                </a:ext>
              </a:extLst>
            </p:cNvPr>
            <p:cNvSpPr/>
            <p:nvPr/>
          </p:nvSpPr>
          <p:spPr>
            <a:xfrm>
              <a:off x="5817559" y="5528989"/>
              <a:ext cx="787531"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25" name="组合 24">
            <a:extLst>
              <a:ext uri="{FF2B5EF4-FFF2-40B4-BE49-F238E27FC236}">
                <a16:creationId xmlns:a16="http://schemas.microsoft.com/office/drawing/2014/main" id="{9F44A0E5-4B77-47FE-89DD-5FDC8BEFDAD0}"/>
              </a:ext>
            </a:extLst>
          </p:cNvPr>
          <p:cNvGrpSpPr/>
          <p:nvPr/>
        </p:nvGrpSpPr>
        <p:grpSpPr>
          <a:xfrm>
            <a:off x="8147974" y="4163387"/>
            <a:ext cx="1080000" cy="1080000"/>
            <a:chOff x="5107461" y="2025585"/>
            <a:chExt cx="1269679" cy="1254950"/>
          </a:xfrm>
        </p:grpSpPr>
        <p:pic>
          <p:nvPicPr>
            <p:cNvPr id="89" name="图片 88">
              <a:extLst>
                <a:ext uri="{FF2B5EF4-FFF2-40B4-BE49-F238E27FC236}">
                  <a16:creationId xmlns:a16="http://schemas.microsoft.com/office/drawing/2014/main" id="{133DE543-E726-4B73-B475-55271EEA0005}"/>
                </a:ext>
              </a:extLst>
            </p:cNvPr>
            <p:cNvPicPr>
              <a:picLocks/>
            </p:cNvPicPr>
            <p:nvPr/>
          </p:nvPicPr>
          <p:blipFill rotWithShape="1">
            <a:blip r:embed="rId4"/>
            <a:srcRect l="51514"/>
            <a:stretch/>
          </p:blipFill>
          <p:spPr>
            <a:xfrm>
              <a:off x="5107461" y="2025585"/>
              <a:ext cx="990109" cy="990109"/>
            </a:xfrm>
            <a:prstGeom prst="rect">
              <a:avLst/>
            </a:prstGeom>
            <a:ln>
              <a:solidFill>
                <a:schemeClr val="tx1"/>
              </a:solidFill>
            </a:ln>
          </p:spPr>
        </p:pic>
        <p:pic>
          <p:nvPicPr>
            <p:cNvPr id="90" name="图片 89">
              <a:extLst>
                <a:ext uri="{FF2B5EF4-FFF2-40B4-BE49-F238E27FC236}">
                  <a16:creationId xmlns:a16="http://schemas.microsoft.com/office/drawing/2014/main" id="{33995643-064D-494C-891E-D514A02C59F1}"/>
                </a:ext>
              </a:extLst>
            </p:cNvPr>
            <p:cNvPicPr>
              <a:picLocks/>
            </p:cNvPicPr>
            <p:nvPr/>
          </p:nvPicPr>
          <p:blipFill rotWithShape="1">
            <a:blip r:embed="rId6"/>
            <a:srcRect l="50413"/>
            <a:stretch/>
          </p:blipFill>
          <p:spPr>
            <a:xfrm>
              <a:off x="5247182" y="2158540"/>
              <a:ext cx="990109" cy="990109"/>
            </a:xfrm>
            <a:prstGeom prst="rect">
              <a:avLst/>
            </a:prstGeom>
            <a:ln>
              <a:solidFill>
                <a:schemeClr val="tx1"/>
              </a:solidFill>
            </a:ln>
          </p:spPr>
        </p:pic>
        <p:pic>
          <p:nvPicPr>
            <p:cNvPr id="91" name="图片 90">
              <a:extLst>
                <a:ext uri="{FF2B5EF4-FFF2-40B4-BE49-F238E27FC236}">
                  <a16:creationId xmlns:a16="http://schemas.microsoft.com/office/drawing/2014/main" id="{978BC832-1FAD-4385-B0D3-F8440579EC52}"/>
                </a:ext>
              </a:extLst>
            </p:cNvPr>
            <p:cNvPicPr>
              <a:picLocks/>
            </p:cNvPicPr>
            <p:nvPr/>
          </p:nvPicPr>
          <p:blipFill rotWithShape="1">
            <a:blip r:embed="rId5"/>
            <a:srcRect l="49517"/>
            <a:stretch/>
          </p:blipFill>
          <p:spPr>
            <a:xfrm>
              <a:off x="5387031" y="2290426"/>
              <a:ext cx="990109" cy="990109"/>
            </a:xfrm>
            <a:prstGeom prst="rect">
              <a:avLst/>
            </a:prstGeom>
            <a:ln>
              <a:solidFill>
                <a:schemeClr val="tx1"/>
              </a:solidFill>
            </a:ln>
          </p:spPr>
        </p:pic>
      </p:grpSp>
      <p:sp>
        <p:nvSpPr>
          <p:cNvPr id="26" name="矩形: 圆角 25">
            <a:extLst>
              <a:ext uri="{FF2B5EF4-FFF2-40B4-BE49-F238E27FC236}">
                <a16:creationId xmlns:a16="http://schemas.microsoft.com/office/drawing/2014/main" id="{DC4CEA89-2AE6-4311-A0FC-F6DE343F4C0A}"/>
              </a:ext>
            </a:extLst>
          </p:cNvPr>
          <p:cNvSpPr/>
          <p:nvPr/>
        </p:nvSpPr>
        <p:spPr>
          <a:xfrm>
            <a:off x="4955147" y="3789631"/>
            <a:ext cx="1840791" cy="2340000"/>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855E0DD1-2CE7-4D0C-B1D8-9947AA424F4E}"/>
              </a:ext>
            </a:extLst>
          </p:cNvPr>
          <p:cNvSpPr/>
          <p:nvPr/>
        </p:nvSpPr>
        <p:spPr>
          <a:xfrm>
            <a:off x="6973795" y="3751174"/>
            <a:ext cx="4958684" cy="2378457"/>
          </a:xfrm>
          <a:prstGeom prst="roundRect">
            <a:avLst>
              <a:gd name="adj" fmla="val 10145"/>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420D29A8-3ABD-491D-895A-45E1E2E17B5E}"/>
              </a:ext>
            </a:extLst>
          </p:cNvPr>
          <p:cNvSpPr txBox="1"/>
          <p:nvPr/>
        </p:nvSpPr>
        <p:spPr>
          <a:xfrm>
            <a:off x="4622644" y="3568672"/>
            <a:ext cx="2457289" cy="369332"/>
          </a:xfrm>
          <a:prstGeom prst="rect">
            <a:avLst/>
          </a:prstGeom>
          <a:solidFill>
            <a:schemeClr val="bg1">
              <a:lumMod val="85000"/>
            </a:schemeClr>
          </a:solidFill>
        </p:spPr>
        <p:txBody>
          <a:bodyPr wrap="square" rtlCol="0">
            <a:sp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③</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Target model Training</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9" name="组合 28">
            <a:extLst>
              <a:ext uri="{FF2B5EF4-FFF2-40B4-BE49-F238E27FC236}">
                <a16:creationId xmlns:a16="http://schemas.microsoft.com/office/drawing/2014/main" id="{C4E1BEB5-660F-4504-BF11-750DA5F1E996}"/>
              </a:ext>
            </a:extLst>
          </p:cNvPr>
          <p:cNvGrpSpPr/>
          <p:nvPr/>
        </p:nvGrpSpPr>
        <p:grpSpPr>
          <a:xfrm>
            <a:off x="7201430" y="4231749"/>
            <a:ext cx="713160" cy="1057707"/>
            <a:chOff x="6756370" y="5143341"/>
            <a:chExt cx="819212" cy="1214996"/>
          </a:xfrm>
        </p:grpSpPr>
        <p:grpSp>
          <p:nvGrpSpPr>
            <p:cNvPr id="84" name="组合 83">
              <a:extLst>
                <a:ext uri="{FF2B5EF4-FFF2-40B4-BE49-F238E27FC236}">
                  <a16:creationId xmlns:a16="http://schemas.microsoft.com/office/drawing/2014/main" id="{F8C4C634-C63F-4E18-B88F-C79996E04E3A}"/>
                </a:ext>
              </a:extLst>
            </p:cNvPr>
            <p:cNvGrpSpPr/>
            <p:nvPr/>
          </p:nvGrpSpPr>
          <p:grpSpPr>
            <a:xfrm>
              <a:off x="6846250" y="5237896"/>
              <a:ext cx="618756" cy="1066911"/>
              <a:chOff x="7371067" y="5454729"/>
              <a:chExt cx="618756" cy="1066911"/>
            </a:xfrm>
          </p:grpSpPr>
          <p:sp>
            <p:nvSpPr>
              <p:cNvPr id="86" name="矩形 85">
                <a:extLst>
                  <a:ext uri="{FF2B5EF4-FFF2-40B4-BE49-F238E27FC236}">
                    <a16:creationId xmlns:a16="http://schemas.microsoft.com/office/drawing/2014/main" id="{9772E7BF-FA71-4898-A4A7-490520857658}"/>
                  </a:ext>
                </a:extLst>
              </p:cNvPr>
              <p:cNvSpPr/>
              <p:nvPr/>
            </p:nvSpPr>
            <p:spPr>
              <a:xfrm>
                <a:off x="7371067" y="5721921"/>
                <a:ext cx="172736" cy="545315"/>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7" name="矩形 86">
                <a:extLst>
                  <a:ext uri="{FF2B5EF4-FFF2-40B4-BE49-F238E27FC236}">
                    <a16:creationId xmlns:a16="http://schemas.microsoft.com/office/drawing/2014/main" id="{2369F310-C80F-4138-8923-886916973BD2}"/>
                  </a:ext>
                </a:extLst>
              </p:cNvPr>
              <p:cNvSpPr/>
              <p:nvPr/>
            </p:nvSpPr>
            <p:spPr>
              <a:xfrm>
                <a:off x="7594077" y="5590027"/>
                <a:ext cx="172736" cy="799719"/>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8" name="矩形 87">
                <a:extLst>
                  <a:ext uri="{FF2B5EF4-FFF2-40B4-BE49-F238E27FC236}">
                    <a16:creationId xmlns:a16="http://schemas.microsoft.com/office/drawing/2014/main" id="{05B64D67-AD66-44D5-AD9B-09DAA46688DF}"/>
                  </a:ext>
                </a:extLst>
              </p:cNvPr>
              <p:cNvSpPr/>
              <p:nvPr/>
            </p:nvSpPr>
            <p:spPr>
              <a:xfrm>
                <a:off x="7817087" y="5454729"/>
                <a:ext cx="172736" cy="1066911"/>
              </a:xfrm>
              <a:prstGeom prst="rect">
                <a:avLst/>
              </a:prstGeom>
              <a:no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85" name="矩形 84">
              <a:extLst>
                <a:ext uri="{FF2B5EF4-FFF2-40B4-BE49-F238E27FC236}">
                  <a16:creationId xmlns:a16="http://schemas.microsoft.com/office/drawing/2014/main" id="{A80F8190-2CA9-42EC-856B-074F887A0F2B}"/>
                </a:ext>
              </a:extLst>
            </p:cNvPr>
            <p:cNvSpPr/>
            <p:nvPr/>
          </p:nvSpPr>
          <p:spPr>
            <a:xfrm>
              <a:off x="6756370" y="5143341"/>
              <a:ext cx="819212" cy="1214996"/>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33" name="组合 32">
            <a:extLst>
              <a:ext uri="{FF2B5EF4-FFF2-40B4-BE49-F238E27FC236}">
                <a16:creationId xmlns:a16="http://schemas.microsoft.com/office/drawing/2014/main" id="{9F1620D7-2D8A-4064-99C4-5D72BB09A88A}"/>
              </a:ext>
            </a:extLst>
          </p:cNvPr>
          <p:cNvGrpSpPr/>
          <p:nvPr/>
        </p:nvGrpSpPr>
        <p:grpSpPr>
          <a:xfrm>
            <a:off x="3492833" y="4159980"/>
            <a:ext cx="1080000" cy="1080000"/>
            <a:chOff x="1184769" y="2645194"/>
            <a:chExt cx="1187858" cy="1234732"/>
          </a:xfrm>
        </p:grpSpPr>
        <p:pic>
          <p:nvPicPr>
            <p:cNvPr id="81" name="图片 80">
              <a:extLst>
                <a:ext uri="{FF2B5EF4-FFF2-40B4-BE49-F238E27FC236}">
                  <a16:creationId xmlns:a16="http://schemas.microsoft.com/office/drawing/2014/main" id="{72329C74-2555-4006-B719-3847F4DA157B}"/>
                </a:ext>
              </a:extLst>
            </p:cNvPr>
            <p:cNvPicPr>
              <a:picLocks/>
            </p:cNvPicPr>
            <p:nvPr/>
          </p:nvPicPr>
          <p:blipFill rotWithShape="1">
            <a:blip r:embed="rId4"/>
            <a:srcRect r="49482"/>
            <a:stretch/>
          </p:blipFill>
          <p:spPr>
            <a:xfrm>
              <a:off x="1184769" y="2645194"/>
              <a:ext cx="968082" cy="968082"/>
            </a:xfrm>
            <a:prstGeom prst="rect">
              <a:avLst/>
            </a:prstGeom>
            <a:ln>
              <a:solidFill>
                <a:schemeClr val="tx1"/>
              </a:solidFill>
            </a:ln>
          </p:spPr>
        </p:pic>
        <p:pic>
          <p:nvPicPr>
            <p:cNvPr id="82" name="图片 81">
              <a:extLst>
                <a:ext uri="{FF2B5EF4-FFF2-40B4-BE49-F238E27FC236}">
                  <a16:creationId xmlns:a16="http://schemas.microsoft.com/office/drawing/2014/main" id="{D7A1C256-F478-4D0E-87F1-8AABF957EA5C}"/>
                </a:ext>
              </a:extLst>
            </p:cNvPr>
            <p:cNvPicPr>
              <a:picLocks/>
            </p:cNvPicPr>
            <p:nvPr/>
          </p:nvPicPr>
          <p:blipFill rotWithShape="1">
            <a:blip r:embed="rId6"/>
            <a:srcRect r="52738"/>
            <a:stretch/>
          </p:blipFill>
          <p:spPr>
            <a:xfrm>
              <a:off x="1295804" y="2778774"/>
              <a:ext cx="968082" cy="968082"/>
            </a:xfrm>
            <a:prstGeom prst="rect">
              <a:avLst/>
            </a:prstGeom>
            <a:ln>
              <a:solidFill>
                <a:schemeClr val="tx1"/>
              </a:solidFill>
            </a:ln>
          </p:spPr>
        </p:pic>
        <p:pic>
          <p:nvPicPr>
            <p:cNvPr id="83" name="图片 82">
              <a:extLst>
                <a:ext uri="{FF2B5EF4-FFF2-40B4-BE49-F238E27FC236}">
                  <a16:creationId xmlns:a16="http://schemas.microsoft.com/office/drawing/2014/main" id="{DE578513-DB45-4CB6-9AA4-B37CBF21CE96}"/>
                </a:ext>
              </a:extLst>
            </p:cNvPr>
            <p:cNvPicPr>
              <a:picLocks/>
            </p:cNvPicPr>
            <p:nvPr/>
          </p:nvPicPr>
          <p:blipFill rotWithShape="1">
            <a:blip r:embed="rId5"/>
            <a:srcRect r="53767"/>
            <a:stretch/>
          </p:blipFill>
          <p:spPr>
            <a:xfrm>
              <a:off x="1404545" y="2911844"/>
              <a:ext cx="968082" cy="968082"/>
            </a:xfrm>
            <a:prstGeom prst="rect">
              <a:avLst/>
            </a:prstGeom>
            <a:ln>
              <a:solidFill>
                <a:schemeClr val="tx1"/>
              </a:solidFill>
            </a:ln>
          </p:spPr>
        </p:pic>
      </p:grpSp>
      <p:grpSp>
        <p:nvGrpSpPr>
          <p:cNvPr id="35" name="组合 34">
            <a:extLst>
              <a:ext uri="{FF2B5EF4-FFF2-40B4-BE49-F238E27FC236}">
                <a16:creationId xmlns:a16="http://schemas.microsoft.com/office/drawing/2014/main" id="{E849B1C7-AC64-4326-8DA0-735D6C81D11F}"/>
              </a:ext>
            </a:extLst>
          </p:cNvPr>
          <p:cNvGrpSpPr/>
          <p:nvPr/>
        </p:nvGrpSpPr>
        <p:grpSpPr>
          <a:xfrm>
            <a:off x="1800045" y="1823701"/>
            <a:ext cx="1426320" cy="1057707"/>
            <a:chOff x="1649221" y="1028621"/>
            <a:chExt cx="1519150" cy="1126547"/>
          </a:xfrm>
        </p:grpSpPr>
        <p:grpSp>
          <p:nvGrpSpPr>
            <p:cNvPr id="72" name="组合 71">
              <a:extLst>
                <a:ext uri="{FF2B5EF4-FFF2-40B4-BE49-F238E27FC236}">
                  <a16:creationId xmlns:a16="http://schemas.microsoft.com/office/drawing/2014/main" id="{1207C138-F827-4EFD-9EB1-49780C0A69FA}"/>
                </a:ext>
              </a:extLst>
            </p:cNvPr>
            <p:cNvGrpSpPr/>
            <p:nvPr/>
          </p:nvGrpSpPr>
          <p:grpSpPr>
            <a:xfrm>
              <a:off x="1680637" y="1097273"/>
              <a:ext cx="1400819" cy="989242"/>
              <a:chOff x="2618740" y="1139150"/>
              <a:chExt cx="2255288" cy="1592658"/>
            </a:xfrm>
          </p:grpSpPr>
          <p:sp>
            <p:nvSpPr>
              <p:cNvPr id="74" name="矩形 73">
                <a:extLst>
                  <a:ext uri="{FF2B5EF4-FFF2-40B4-BE49-F238E27FC236}">
                    <a16:creationId xmlns:a16="http://schemas.microsoft.com/office/drawing/2014/main" id="{356B0FEC-DAF7-4C63-BECE-DCFF39D013C6}"/>
                  </a:ext>
                </a:extLst>
              </p:cNvPr>
              <p:cNvSpPr/>
              <p:nvPr/>
            </p:nvSpPr>
            <p:spPr>
              <a:xfrm>
                <a:off x="2618740" y="1139150"/>
                <a:ext cx="257856" cy="1592658"/>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5" name="矩形 74">
                <a:extLst>
                  <a:ext uri="{FF2B5EF4-FFF2-40B4-BE49-F238E27FC236}">
                    <a16:creationId xmlns:a16="http://schemas.microsoft.com/office/drawing/2014/main" id="{8DA6162C-40F3-40A9-A2E0-C47692FA472B}"/>
                  </a:ext>
                </a:extLst>
              </p:cNvPr>
              <p:cNvSpPr/>
              <p:nvPr/>
            </p:nvSpPr>
            <p:spPr>
              <a:xfrm>
                <a:off x="3284552" y="1538008"/>
                <a:ext cx="257856" cy="814032"/>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6" name="矩形 75">
                <a:extLst>
                  <a:ext uri="{FF2B5EF4-FFF2-40B4-BE49-F238E27FC236}">
                    <a16:creationId xmlns:a16="http://schemas.microsoft.com/office/drawing/2014/main" id="{7EDE4271-8413-45ED-8272-8A7C4B389434}"/>
                  </a:ext>
                </a:extLst>
              </p:cNvPr>
              <p:cNvSpPr/>
              <p:nvPr/>
            </p:nvSpPr>
            <p:spPr>
              <a:xfrm>
                <a:off x="3617458" y="1686560"/>
                <a:ext cx="257856" cy="5334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7" name="矩形 76">
                <a:extLst>
                  <a:ext uri="{FF2B5EF4-FFF2-40B4-BE49-F238E27FC236}">
                    <a16:creationId xmlns:a16="http://schemas.microsoft.com/office/drawing/2014/main" id="{EF5C6BE0-692F-41AF-9F34-93C30C480B87}"/>
                  </a:ext>
                </a:extLst>
              </p:cNvPr>
              <p:cNvSpPr/>
              <p:nvPr/>
            </p:nvSpPr>
            <p:spPr>
              <a:xfrm>
                <a:off x="3950364" y="1538008"/>
                <a:ext cx="257856" cy="814032"/>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8" name="矩形 77">
                <a:extLst>
                  <a:ext uri="{FF2B5EF4-FFF2-40B4-BE49-F238E27FC236}">
                    <a16:creationId xmlns:a16="http://schemas.microsoft.com/office/drawing/2014/main" id="{6374B452-5758-4E4B-A1D1-823580BFFE26}"/>
                  </a:ext>
                </a:extLst>
              </p:cNvPr>
              <p:cNvSpPr/>
              <p:nvPr/>
            </p:nvSpPr>
            <p:spPr>
              <a:xfrm>
                <a:off x="4283268" y="1341120"/>
                <a:ext cx="257856" cy="11938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9" name="矩形 78">
                <a:extLst>
                  <a:ext uri="{FF2B5EF4-FFF2-40B4-BE49-F238E27FC236}">
                    <a16:creationId xmlns:a16="http://schemas.microsoft.com/office/drawing/2014/main" id="{35BD265C-7DEE-497D-9004-7C683A77DB06}"/>
                  </a:ext>
                </a:extLst>
              </p:cNvPr>
              <p:cNvSpPr/>
              <p:nvPr/>
            </p:nvSpPr>
            <p:spPr>
              <a:xfrm>
                <a:off x="2951646" y="1341120"/>
                <a:ext cx="257856" cy="11938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80" name="矩形 79">
                <a:extLst>
                  <a:ext uri="{FF2B5EF4-FFF2-40B4-BE49-F238E27FC236}">
                    <a16:creationId xmlns:a16="http://schemas.microsoft.com/office/drawing/2014/main" id="{9096DC29-5C24-4B44-8836-E1A1DAA03EB8}"/>
                  </a:ext>
                </a:extLst>
              </p:cNvPr>
              <p:cNvSpPr/>
              <p:nvPr/>
            </p:nvSpPr>
            <p:spPr>
              <a:xfrm>
                <a:off x="4616172" y="1139150"/>
                <a:ext cx="257856" cy="1592658"/>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73" name="矩形 72">
              <a:extLst>
                <a:ext uri="{FF2B5EF4-FFF2-40B4-BE49-F238E27FC236}">
                  <a16:creationId xmlns:a16="http://schemas.microsoft.com/office/drawing/2014/main" id="{A50AD60D-8E04-4C69-8109-0E64A7DE9844}"/>
                </a:ext>
              </a:extLst>
            </p:cNvPr>
            <p:cNvSpPr/>
            <p:nvPr/>
          </p:nvSpPr>
          <p:spPr>
            <a:xfrm>
              <a:off x="1649221" y="1028621"/>
              <a:ext cx="1519150" cy="1126547"/>
            </a:xfrm>
            <a:prstGeom prst="rect">
              <a:avLst/>
            </a:prstGeom>
            <a:noFill/>
            <a:ln w="1905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grpSp>
        <p:nvGrpSpPr>
          <p:cNvPr id="36" name="组合 35">
            <a:extLst>
              <a:ext uri="{FF2B5EF4-FFF2-40B4-BE49-F238E27FC236}">
                <a16:creationId xmlns:a16="http://schemas.microsoft.com/office/drawing/2014/main" id="{B2356216-D07F-41C2-B707-CB13D9878FA8}"/>
              </a:ext>
            </a:extLst>
          </p:cNvPr>
          <p:cNvGrpSpPr/>
          <p:nvPr/>
        </p:nvGrpSpPr>
        <p:grpSpPr>
          <a:xfrm>
            <a:off x="1800045" y="4290465"/>
            <a:ext cx="1426320" cy="1057707"/>
            <a:chOff x="1649221" y="1028621"/>
            <a:chExt cx="1519150" cy="1126547"/>
          </a:xfrm>
        </p:grpSpPr>
        <p:grpSp>
          <p:nvGrpSpPr>
            <p:cNvPr id="63" name="组合 62">
              <a:extLst>
                <a:ext uri="{FF2B5EF4-FFF2-40B4-BE49-F238E27FC236}">
                  <a16:creationId xmlns:a16="http://schemas.microsoft.com/office/drawing/2014/main" id="{53BCBA1C-2DA8-4229-B2F6-37C4F8D2B564}"/>
                </a:ext>
              </a:extLst>
            </p:cNvPr>
            <p:cNvGrpSpPr/>
            <p:nvPr/>
          </p:nvGrpSpPr>
          <p:grpSpPr>
            <a:xfrm>
              <a:off x="1680637" y="1097273"/>
              <a:ext cx="1400819" cy="989242"/>
              <a:chOff x="2618740" y="1139150"/>
              <a:chExt cx="2255288" cy="1592658"/>
            </a:xfrm>
          </p:grpSpPr>
          <p:sp>
            <p:nvSpPr>
              <p:cNvPr id="65" name="矩形 64">
                <a:extLst>
                  <a:ext uri="{FF2B5EF4-FFF2-40B4-BE49-F238E27FC236}">
                    <a16:creationId xmlns:a16="http://schemas.microsoft.com/office/drawing/2014/main" id="{CBAB591D-DD9D-4702-B14B-E725F0DD61F7}"/>
                  </a:ext>
                </a:extLst>
              </p:cNvPr>
              <p:cNvSpPr/>
              <p:nvPr/>
            </p:nvSpPr>
            <p:spPr>
              <a:xfrm>
                <a:off x="2618740" y="1139150"/>
                <a:ext cx="257856" cy="1592658"/>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66" name="矩形 65">
                <a:extLst>
                  <a:ext uri="{FF2B5EF4-FFF2-40B4-BE49-F238E27FC236}">
                    <a16:creationId xmlns:a16="http://schemas.microsoft.com/office/drawing/2014/main" id="{03717AB7-184D-418E-81EC-C8604766F39C}"/>
                  </a:ext>
                </a:extLst>
              </p:cNvPr>
              <p:cNvSpPr/>
              <p:nvPr/>
            </p:nvSpPr>
            <p:spPr>
              <a:xfrm>
                <a:off x="3284552" y="1538008"/>
                <a:ext cx="257856" cy="814032"/>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67" name="矩形 66">
                <a:extLst>
                  <a:ext uri="{FF2B5EF4-FFF2-40B4-BE49-F238E27FC236}">
                    <a16:creationId xmlns:a16="http://schemas.microsoft.com/office/drawing/2014/main" id="{0B5041C5-A648-4E3D-ACA7-FC0BD50E7323}"/>
                  </a:ext>
                </a:extLst>
              </p:cNvPr>
              <p:cNvSpPr/>
              <p:nvPr/>
            </p:nvSpPr>
            <p:spPr>
              <a:xfrm>
                <a:off x="3617458" y="1686560"/>
                <a:ext cx="257856" cy="5334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68" name="矩形 67">
                <a:extLst>
                  <a:ext uri="{FF2B5EF4-FFF2-40B4-BE49-F238E27FC236}">
                    <a16:creationId xmlns:a16="http://schemas.microsoft.com/office/drawing/2014/main" id="{AA48A50A-F6FE-456D-A99E-452C705CAC4B}"/>
                  </a:ext>
                </a:extLst>
              </p:cNvPr>
              <p:cNvSpPr/>
              <p:nvPr/>
            </p:nvSpPr>
            <p:spPr>
              <a:xfrm>
                <a:off x="3950364" y="1538008"/>
                <a:ext cx="257856" cy="814032"/>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69" name="矩形 68">
                <a:extLst>
                  <a:ext uri="{FF2B5EF4-FFF2-40B4-BE49-F238E27FC236}">
                    <a16:creationId xmlns:a16="http://schemas.microsoft.com/office/drawing/2014/main" id="{8A4FBBE5-02B7-4EF3-BA55-0508D4BF4384}"/>
                  </a:ext>
                </a:extLst>
              </p:cNvPr>
              <p:cNvSpPr/>
              <p:nvPr/>
            </p:nvSpPr>
            <p:spPr>
              <a:xfrm>
                <a:off x="4283268" y="1341120"/>
                <a:ext cx="257856" cy="11938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0" name="矩形 69">
                <a:extLst>
                  <a:ext uri="{FF2B5EF4-FFF2-40B4-BE49-F238E27FC236}">
                    <a16:creationId xmlns:a16="http://schemas.microsoft.com/office/drawing/2014/main" id="{B719813B-F85C-44FB-8965-C564C324BEC0}"/>
                  </a:ext>
                </a:extLst>
              </p:cNvPr>
              <p:cNvSpPr/>
              <p:nvPr/>
            </p:nvSpPr>
            <p:spPr>
              <a:xfrm>
                <a:off x="2951646" y="1341120"/>
                <a:ext cx="257856" cy="1193800"/>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sp>
            <p:nvSpPr>
              <p:cNvPr id="71" name="矩形 70">
                <a:extLst>
                  <a:ext uri="{FF2B5EF4-FFF2-40B4-BE49-F238E27FC236}">
                    <a16:creationId xmlns:a16="http://schemas.microsoft.com/office/drawing/2014/main" id="{4E71691B-46A5-407A-B49A-EE705CB8CBAF}"/>
                  </a:ext>
                </a:extLst>
              </p:cNvPr>
              <p:cNvSpPr/>
              <p:nvPr/>
            </p:nvSpPr>
            <p:spPr>
              <a:xfrm>
                <a:off x="4616172" y="1139150"/>
                <a:ext cx="257856" cy="1592658"/>
              </a:xfrm>
              <a:prstGeom prst="rect">
                <a:avLst/>
              </a:prstGeom>
              <a:no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sp>
          <p:nvSpPr>
            <p:cNvPr id="64" name="矩形 63">
              <a:extLst>
                <a:ext uri="{FF2B5EF4-FFF2-40B4-BE49-F238E27FC236}">
                  <a16:creationId xmlns:a16="http://schemas.microsoft.com/office/drawing/2014/main" id="{42964687-4D78-4C09-8DB4-6AACA12B6D78}"/>
                </a:ext>
              </a:extLst>
            </p:cNvPr>
            <p:cNvSpPr/>
            <p:nvPr/>
          </p:nvSpPr>
          <p:spPr>
            <a:xfrm>
              <a:off x="1649221" y="1028621"/>
              <a:ext cx="1519150" cy="1126547"/>
            </a:xfrm>
            <a:prstGeom prst="rect">
              <a:avLst/>
            </a:prstGeom>
            <a:noFill/>
            <a:ln w="1905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grpSp>
      <p:cxnSp>
        <p:nvCxnSpPr>
          <p:cNvPr id="38" name="直接箭头连接符 37">
            <a:extLst>
              <a:ext uri="{FF2B5EF4-FFF2-40B4-BE49-F238E27FC236}">
                <a16:creationId xmlns:a16="http://schemas.microsoft.com/office/drawing/2014/main" id="{A4E99824-1DC5-482D-A17A-80A1E82D1BE5}"/>
              </a:ext>
            </a:extLst>
          </p:cNvPr>
          <p:cNvCxnSpPr>
            <a:stCxn id="73" idx="2"/>
            <a:endCxn id="64" idx="0"/>
          </p:cNvCxnSpPr>
          <p:nvPr/>
        </p:nvCxnSpPr>
        <p:spPr>
          <a:xfrm>
            <a:off x="2513205" y="2881408"/>
            <a:ext cx="0" cy="1409057"/>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7CB7A96E-3147-46C1-BC5F-CC90DBC3CF13}"/>
              </a:ext>
            </a:extLst>
          </p:cNvPr>
          <p:cNvSpPr txBox="1"/>
          <p:nvPr/>
        </p:nvSpPr>
        <p:spPr>
          <a:xfrm>
            <a:off x="403767" y="3603895"/>
            <a:ext cx="3540577" cy="369332"/>
          </a:xfrm>
          <a:prstGeom prst="rect">
            <a:avLst/>
          </a:prstGeom>
          <a:solidFill>
            <a:schemeClr val="bg1">
              <a:lumMod val="85000"/>
            </a:schemeClr>
          </a:solidFill>
        </p:spPr>
        <p:txBody>
          <a:bodyPr wrap="square" rtlCol="0">
            <a:sp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②</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Watermark Embedding </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1" name="文本框 40">
            <a:extLst>
              <a:ext uri="{FF2B5EF4-FFF2-40B4-BE49-F238E27FC236}">
                <a16:creationId xmlns:a16="http://schemas.microsoft.com/office/drawing/2014/main" id="{BB6CDF93-6EDF-4E61-A6A6-9843CBAC0F27}"/>
              </a:ext>
            </a:extLst>
          </p:cNvPr>
          <p:cNvSpPr txBox="1"/>
          <p:nvPr/>
        </p:nvSpPr>
        <p:spPr>
          <a:xfrm>
            <a:off x="5188036" y="41930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G</a:t>
            </a:r>
            <a:endParaRPr lang="zh-CN" altLang="en-US" dirty="0">
              <a:latin typeface="黑体" panose="02010609060101010101" pitchFamily="49" charset="-122"/>
              <a:ea typeface="黑体" panose="02010609060101010101" pitchFamily="49" charset="-122"/>
            </a:endParaRPr>
          </a:p>
        </p:txBody>
      </p:sp>
      <p:sp>
        <p:nvSpPr>
          <p:cNvPr id="42" name="文本框 41">
            <a:extLst>
              <a:ext uri="{FF2B5EF4-FFF2-40B4-BE49-F238E27FC236}">
                <a16:creationId xmlns:a16="http://schemas.microsoft.com/office/drawing/2014/main" id="{A8F39CDF-450C-412A-8363-F9031FEDCFA7}"/>
              </a:ext>
            </a:extLst>
          </p:cNvPr>
          <p:cNvSpPr txBox="1"/>
          <p:nvPr/>
        </p:nvSpPr>
        <p:spPr>
          <a:xfrm>
            <a:off x="6268932" y="4193047"/>
            <a:ext cx="300377" cy="369332"/>
          </a:xfrm>
          <a:prstGeom prst="rect">
            <a:avLst/>
          </a:prstGeom>
          <a:noFill/>
        </p:spPr>
        <p:txBody>
          <a:bodyPr wrap="square" rtlCol="0">
            <a:spAutoFit/>
          </a:bodyPr>
          <a:lstStyle/>
          <a:p>
            <a:pPr algn="ctr"/>
            <a:r>
              <a:rPr lang="en-US" altLang="zh-CN" dirty="0">
                <a:latin typeface="黑体" panose="02010609060101010101" pitchFamily="49" charset="-122"/>
                <a:ea typeface="黑体" panose="02010609060101010101" pitchFamily="49" charset="-122"/>
              </a:rPr>
              <a:t>D</a:t>
            </a:r>
            <a:endParaRPr lang="zh-CN" altLang="en-US" dirty="0">
              <a:latin typeface="黑体" panose="02010609060101010101" pitchFamily="49" charset="-122"/>
              <a:ea typeface="黑体" panose="02010609060101010101" pitchFamily="49" charset="-122"/>
            </a:endParaRPr>
          </a:p>
        </p:txBody>
      </p:sp>
      <p:cxnSp>
        <p:nvCxnSpPr>
          <p:cNvPr id="43" name="连接符: 肘形 42">
            <a:extLst>
              <a:ext uri="{FF2B5EF4-FFF2-40B4-BE49-F238E27FC236}">
                <a16:creationId xmlns:a16="http://schemas.microsoft.com/office/drawing/2014/main" id="{7C5EAA2C-F7B2-4145-90CE-5BDC2288212B}"/>
              </a:ext>
            </a:extLst>
          </p:cNvPr>
          <p:cNvCxnSpPr>
            <a:cxnSpLocks/>
          </p:cNvCxnSpPr>
          <p:nvPr/>
        </p:nvCxnSpPr>
        <p:spPr>
          <a:xfrm rot="5400000" flipH="1" flipV="1">
            <a:off x="6460668" y="4350605"/>
            <a:ext cx="14165" cy="1903427"/>
          </a:xfrm>
          <a:prstGeom prst="bentConnector3">
            <a:avLst>
              <a:gd name="adj1" fmla="val -4358715"/>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a:extLst>
              <a:ext uri="{FF2B5EF4-FFF2-40B4-BE49-F238E27FC236}">
                <a16:creationId xmlns:a16="http://schemas.microsoft.com/office/drawing/2014/main" id="{4E57A151-5950-4FB8-A45F-5C884838D33A}"/>
              </a:ext>
            </a:extLst>
          </p:cNvPr>
          <p:cNvSpPr/>
          <p:nvPr/>
        </p:nvSpPr>
        <p:spPr>
          <a:xfrm>
            <a:off x="5194562" y="4249305"/>
            <a:ext cx="713160" cy="1057707"/>
          </a:xfrm>
          <a:prstGeom prst="rect">
            <a:avLst/>
          </a:prstGeom>
          <a:noFill/>
          <a:ln w="19050" cmpd="sng">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1"/>
          </a:p>
        </p:txBody>
      </p:sp>
      <p:cxnSp>
        <p:nvCxnSpPr>
          <p:cNvPr id="47" name="直接箭头连接符 46">
            <a:extLst>
              <a:ext uri="{FF2B5EF4-FFF2-40B4-BE49-F238E27FC236}">
                <a16:creationId xmlns:a16="http://schemas.microsoft.com/office/drawing/2014/main" id="{AA913E49-5890-4CBA-B49F-506AA539C749}"/>
              </a:ext>
            </a:extLst>
          </p:cNvPr>
          <p:cNvCxnSpPr>
            <a:cxnSpLocks/>
          </p:cNvCxnSpPr>
          <p:nvPr/>
        </p:nvCxnSpPr>
        <p:spPr>
          <a:xfrm>
            <a:off x="1565562" y="2389088"/>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98F230A4-3162-42B5-8471-92E946E13FBC}"/>
              </a:ext>
            </a:extLst>
          </p:cNvPr>
          <p:cNvCxnSpPr>
            <a:cxnSpLocks/>
          </p:cNvCxnSpPr>
          <p:nvPr/>
        </p:nvCxnSpPr>
        <p:spPr>
          <a:xfrm>
            <a:off x="3262486" y="2389088"/>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BCE994EF-BE16-4645-86AD-7C8DFFB6C570}"/>
              </a:ext>
            </a:extLst>
          </p:cNvPr>
          <p:cNvCxnSpPr>
            <a:cxnSpLocks/>
          </p:cNvCxnSpPr>
          <p:nvPr/>
        </p:nvCxnSpPr>
        <p:spPr>
          <a:xfrm>
            <a:off x="1574267" y="4797257"/>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BC459213-DACA-4111-AD1A-1BCE29E0F821}"/>
              </a:ext>
            </a:extLst>
          </p:cNvPr>
          <p:cNvCxnSpPr>
            <a:cxnSpLocks/>
          </p:cNvCxnSpPr>
          <p:nvPr/>
        </p:nvCxnSpPr>
        <p:spPr>
          <a:xfrm>
            <a:off x="3271191" y="4797257"/>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63236681-4373-4ECB-B1A6-941CDEEF4D24}"/>
              </a:ext>
            </a:extLst>
          </p:cNvPr>
          <p:cNvCxnSpPr>
            <a:cxnSpLocks/>
          </p:cNvCxnSpPr>
          <p:nvPr/>
        </p:nvCxnSpPr>
        <p:spPr>
          <a:xfrm>
            <a:off x="4635074" y="4797257"/>
            <a:ext cx="4789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1186985F-0530-4E1A-B32E-49ACE2ACC3B9}"/>
              </a:ext>
            </a:extLst>
          </p:cNvPr>
          <p:cNvCxnSpPr>
            <a:cxnSpLocks/>
          </p:cNvCxnSpPr>
          <p:nvPr/>
        </p:nvCxnSpPr>
        <p:spPr>
          <a:xfrm>
            <a:off x="7945787" y="4775556"/>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91F5B727-3F3C-4415-9C0B-FFE7D4A99A14}"/>
              </a:ext>
            </a:extLst>
          </p:cNvPr>
          <p:cNvCxnSpPr>
            <a:cxnSpLocks/>
          </p:cNvCxnSpPr>
          <p:nvPr/>
        </p:nvCxnSpPr>
        <p:spPr>
          <a:xfrm>
            <a:off x="9248659" y="4777875"/>
            <a:ext cx="20218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3D33CC61-1050-4B5A-B98B-1580B53A2988}"/>
              </a:ext>
            </a:extLst>
          </p:cNvPr>
          <p:cNvCxnSpPr>
            <a:cxnSpLocks/>
          </p:cNvCxnSpPr>
          <p:nvPr/>
        </p:nvCxnSpPr>
        <p:spPr>
          <a:xfrm flipV="1">
            <a:off x="10378967" y="4784026"/>
            <a:ext cx="400455" cy="3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F2584360-1387-48D6-85A6-F820316BC5C6}"/>
              </a:ext>
            </a:extLst>
          </p:cNvPr>
          <p:cNvCxnSpPr>
            <a:cxnSpLocks/>
          </p:cNvCxnSpPr>
          <p:nvPr/>
        </p:nvCxnSpPr>
        <p:spPr>
          <a:xfrm flipV="1">
            <a:off x="10364708" y="2521308"/>
            <a:ext cx="400455" cy="38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CE0FBE44-59BD-48D2-B1AD-01640C20E666}"/>
              </a:ext>
            </a:extLst>
          </p:cNvPr>
          <p:cNvCxnSpPr>
            <a:cxnSpLocks/>
          </p:cNvCxnSpPr>
          <p:nvPr/>
        </p:nvCxnSpPr>
        <p:spPr>
          <a:xfrm>
            <a:off x="4690683" y="2500238"/>
            <a:ext cx="457287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1BB0098A-775D-454F-8D40-D014C767AC4C}"/>
              </a:ext>
            </a:extLst>
          </p:cNvPr>
          <p:cNvCxnSpPr>
            <a:cxnSpLocks/>
            <a:stCxn id="131" idx="2"/>
            <a:endCxn id="111" idx="0"/>
          </p:cNvCxnSpPr>
          <p:nvPr/>
        </p:nvCxnSpPr>
        <p:spPr>
          <a:xfrm>
            <a:off x="9900107" y="2992465"/>
            <a:ext cx="1108" cy="1239284"/>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D6F387A4-1FBE-4958-ADF6-E5EBE35A8E5F}"/>
              </a:ext>
            </a:extLst>
          </p:cNvPr>
          <p:cNvSpPr txBox="1"/>
          <p:nvPr/>
        </p:nvSpPr>
        <p:spPr>
          <a:xfrm>
            <a:off x="8428674" y="3560504"/>
            <a:ext cx="2500241" cy="369332"/>
          </a:xfrm>
          <a:prstGeom prst="rect">
            <a:avLst/>
          </a:prstGeom>
          <a:solidFill>
            <a:schemeClr val="bg1">
              <a:lumMod val="85000"/>
            </a:schemeClr>
          </a:solidFill>
        </p:spPr>
        <p:txBody>
          <a:bodyPr wrap="square" rtlCol="0">
            <a:spAutoFit/>
          </a:bodyPr>
          <a:lstStyle/>
          <a:p>
            <a:r>
              <a:rPr lang="zh-CN" altLang="en-US" dirty="0">
                <a:latin typeface="Times New Roman" panose="02020603050405020304" pitchFamily="18" charset="0"/>
                <a:ea typeface="黑体" panose="02010609060101010101" pitchFamily="49" charset="-122"/>
                <a:cs typeface="Times New Roman" panose="02020603050405020304" pitchFamily="18" charset="0"/>
              </a:rPr>
              <a:t>④</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Watermark Extraction</a:t>
            </a:r>
            <a:endParaRPr lang="zh-CN" altLang="en-US"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8" name="矩形 137">
            <a:extLst>
              <a:ext uri="{FF2B5EF4-FFF2-40B4-BE49-F238E27FC236}">
                <a16:creationId xmlns:a16="http://schemas.microsoft.com/office/drawing/2014/main" id="{2019449A-DBC6-4185-A672-8CE67B255667}"/>
              </a:ext>
            </a:extLst>
          </p:cNvPr>
          <p:cNvSpPr/>
          <p:nvPr/>
        </p:nvSpPr>
        <p:spPr>
          <a:xfrm>
            <a:off x="5828399" y="4257151"/>
            <a:ext cx="111296" cy="1044000"/>
          </a:xfrm>
          <a:prstGeom prst="rect">
            <a:avLst/>
          </a:prstGeom>
          <a:solidFill>
            <a:schemeClr val="bg1">
              <a:lumMod val="9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39" name="文本框 138">
            <a:extLst>
              <a:ext uri="{FF2B5EF4-FFF2-40B4-BE49-F238E27FC236}">
                <a16:creationId xmlns:a16="http://schemas.microsoft.com/office/drawing/2014/main" id="{6F374C2B-3209-437C-9B45-DCDE6DE08A6C}"/>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[1]Yu N, </a:t>
            </a:r>
            <a:r>
              <a:rPr lang="en-US" altLang="zh-CN" sz="1600" b="0" i="0" dirty="0" err="1">
                <a:solidFill>
                  <a:srgbClr val="222222"/>
                </a:solidFill>
                <a:effectLst/>
                <a:latin typeface="Times New Roman" panose="02020603050405020304" pitchFamily="18" charset="0"/>
                <a:cs typeface="Times New Roman" panose="02020603050405020304" pitchFamily="18" charset="0"/>
              </a:rPr>
              <a:t>Skripniuk</a:t>
            </a:r>
            <a:r>
              <a:rPr lang="en-US" altLang="zh-CN" sz="1600" b="0" i="0" dirty="0">
                <a:solidFill>
                  <a:srgbClr val="222222"/>
                </a:solidFill>
                <a:effectLst/>
                <a:latin typeface="Times New Roman" panose="02020603050405020304" pitchFamily="18" charset="0"/>
                <a:cs typeface="Times New Roman" panose="02020603050405020304" pitchFamily="18" charset="0"/>
              </a:rPr>
              <a:t> V, </a:t>
            </a:r>
            <a:r>
              <a:rPr lang="en-US" altLang="zh-CN" sz="1600" b="0" i="0" dirty="0" err="1">
                <a:solidFill>
                  <a:srgbClr val="222222"/>
                </a:solidFill>
                <a:effectLst/>
                <a:latin typeface="Times New Roman" panose="02020603050405020304" pitchFamily="18" charset="0"/>
                <a:cs typeface="Times New Roman" panose="02020603050405020304" pitchFamily="18" charset="0"/>
              </a:rPr>
              <a:t>Abdelnabi</a:t>
            </a:r>
            <a:r>
              <a:rPr lang="en-US" altLang="zh-CN" sz="1600" b="0" i="0" dirty="0">
                <a:solidFill>
                  <a:srgbClr val="222222"/>
                </a:solidFill>
                <a:effectLst/>
                <a:latin typeface="Times New Roman" panose="02020603050405020304" pitchFamily="18" charset="0"/>
                <a:cs typeface="Times New Roman" panose="02020603050405020304" pitchFamily="18" charset="0"/>
              </a:rPr>
              <a:t> S, et al. Artificial fingerprinting for generative models: Rooting deepfake attribution in training data  ICCV 2021</a:t>
            </a:r>
            <a:endParaRPr lang="zh-CN" altLang="en-US" sz="1600" dirty="0">
              <a:latin typeface="Times New Roman" panose="02020603050405020304" pitchFamily="18" charset="0"/>
              <a:cs typeface="Times New Roman" panose="02020603050405020304" pitchFamily="18" charset="0"/>
            </a:endParaRPr>
          </a:p>
        </p:txBody>
      </p:sp>
      <p:sp>
        <p:nvSpPr>
          <p:cNvPr id="140" name="文本框 139">
            <a:extLst>
              <a:ext uri="{FF2B5EF4-FFF2-40B4-BE49-F238E27FC236}">
                <a16:creationId xmlns:a16="http://schemas.microsoft.com/office/drawing/2014/main" id="{9B462F7A-BC2A-4489-8DAC-0BF9B11F7238}"/>
              </a:ext>
            </a:extLst>
          </p:cNvPr>
          <p:cNvSpPr txBox="1"/>
          <p:nvPr/>
        </p:nvSpPr>
        <p:spPr>
          <a:xfrm>
            <a:off x="357936" y="2969453"/>
            <a:ext cx="12264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Origin 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1" name="文本框 140">
            <a:extLst>
              <a:ext uri="{FF2B5EF4-FFF2-40B4-BE49-F238E27FC236}">
                <a16:creationId xmlns:a16="http://schemas.microsoft.com/office/drawing/2014/main" id="{C214451F-655D-4BC2-930A-21AFC87087A9}"/>
              </a:ext>
            </a:extLst>
          </p:cNvPr>
          <p:cNvSpPr txBox="1"/>
          <p:nvPr/>
        </p:nvSpPr>
        <p:spPr>
          <a:xfrm>
            <a:off x="1675360" y="2957200"/>
            <a:ext cx="165415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Embedding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2" name="文本框 141">
            <a:extLst>
              <a:ext uri="{FF2B5EF4-FFF2-40B4-BE49-F238E27FC236}">
                <a16:creationId xmlns:a16="http://schemas.microsoft.com/office/drawing/2014/main" id="{B0BC7876-4BD6-4B45-9CEB-C6EC13C64A4F}"/>
              </a:ext>
            </a:extLst>
          </p:cNvPr>
          <p:cNvSpPr txBox="1"/>
          <p:nvPr/>
        </p:nvSpPr>
        <p:spPr>
          <a:xfrm>
            <a:off x="3550197" y="2948238"/>
            <a:ext cx="1044005"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Watermarked 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3" name="文本框 142">
            <a:extLst>
              <a:ext uri="{FF2B5EF4-FFF2-40B4-BE49-F238E27FC236}">
                <a16:creationId xmlns:a16="http://schemas.microsoft.com/office/drawing/2014/main" id="{C1ADD2EE-D74E-44F3-8E3D-0E2F4F511F22}"/>
              </a:ext>
            </a:extLst>
          </p:cNvPr>
          <p:cNvSpPr txBox="1"/>
          <p:nvPr/>
        </p:nvSpPr>
        <p:spPr>
          <a:xfrm>
            <a:off x="8949822" y="3049346"/>
            <a:ext cx="18153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4" name="文本框 143">
            <a:extLst>
              <a:ext uri="{FF2B5EF4-FFF2-40B4-BE49-F238E27FC236}">
                <a16:creationId xmlns:a16="http://schemas.microsoft.com/office/drawing/2014/main" id="{703C7D65-E50A-49E5-8849-00CDF920DD43}"/>
              </a:ext>
            </a:extLst>
          </p:cNvPr>
          <p:cNvSpPr txBox="1"/>
          <p:nvPr/>
        </p:nvSpPr>
        <p:spPr>
          <a:xfrm>
            <a:off x="10852753" y="2885517"/>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5" name="文本框 144">
            <a:extLst>
              <a:ext uri="{FF2B5EF4-FFF2-40B4-BE49-F238E27FC236}">
                <a16:creationId xmlns:a16="http://schemas.microsoft.com/office/drawing/2014/main" id="{48B55136-2722-4C9A-9835-BA0835F066B0}"/>
              </a:ext>
            </a:extLst>
          </p:cNvPr>
          <p:cNvSpPr txBox="1"/>
          <p:nvPr/>
        </p:nvSpPr>
        <p:spPr>
          <a:xfrm>
            <a:off x="476671" y="5412633"/>
            <a:ext cx="1103106"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Origin Dataset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6" name="文本框 145">
            <a:extLst>
              <a:ext uri="{FF2B5EF4-FFF2-40B4-BE49-F238E27FC236}">
                <a16:creationId xmlns:a16="http://schemas.microsoft.com/office/drawing/2014/main" id="{2D38B5BE-4213-4413-9664-DB416D43504C}"/>
              </a:ext>
            </a:extLst>
          </p:cNvPr>
          <p:cNvSpPr txBox="1"/>
          <p:nvPr/>
        </p:nvSpPr>
        <p:spPr>
          <a:xfrm>
            <a:off x="2056446" y="5404443"/>
            <a:ext cx="956435" cy="646331"/>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Embedding</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7" name="文本框 146">
            <a:extLst>
              <a:ext uri="{FF2B5EF4-FFF2-40B4-BE49-F238E27FC236}">
                <a16:creationId xmlns:a16="http://schemas.microsoft.com/office/drawing/2014/main" id="{096DCB97-49D3-4F8D-822C-BF1CE3B070C4}"/>
              </a:ext>
            </a:extLst>
          </p:cNvPr>
          <p:cNvSpPr txBox="1"/>
          <p:nvPr/>
        </p:nvSpPr>
        <p:spPr>
          <a:xfrm>
            <a:off x="3600969" y="5401505"/>
            <a:ext cx="1009991"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Watermarked Dataset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8" name="文本框 147">
            <a:extLst>
              <a:ext uri="{FF2B5EF4-FFF2-40B4-BE49-F238E27FC236}">
                <a16:creationId xmlns:a16="http://schemas.microsoft.com/office/drawing/2014/main" id="{2D96A11B-8895-4927-9ACD-E4F4B1817653}"/>
              </a:ext>
            </a:extLst>
          </p:cNvPr>
          <p:cNvSpPr txBox="1"/>
          <p:nvPr/>
        </p:nvSpPr>
        <p:spPr>
          <a:xfrm>
            <a:off x="5386638" y="532305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9" name="文本框 148">
            <a:extLst>
              <a:ext uri="{FF2B5EF4-FFF2-40B4-BE49-F238E27FC236}">
                <a16:creationId xmlns:a16="http://schemas.microsoft.com/office/drawing/2014/main" id="{DFBB84A9-1703-48F7-865D-B9B63A0B97D0}"/>
              </a:ext>
            </a:extLst>
          </p:cNvPr>
          <p:cNvSpPr txBox="1"/>
          <p:nvPr/>
        </p:nvSpPr>
        <p:spPr>
          <a:xfrm>
            <a:off x="8298071" y="5309401"/>
            <a:ext cx="872739"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Image</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0" name="文本框 149">
            <a:extLst>
              <a:ext uri="{FF2B5EF4-FFF2-40B4-BE49-F238E27FC236}">
                <a16:creationId xmlns:a16="http://schemas.microsoft.com/office/drawing/2014/main" id="{97E99523-1128-4FBA-BDA4-00C2994C4CE8}"/>
              </a:ext>
            </a:extLst>
          </p:cNvPr>
          <p:cNvSpPr txBox="1"/>
          <p:nvPr/>
        </p:nvSpPr>
        <p:spPr>
          <a:xfrm>
            <a:off x="9358633" y="5309401"/>
            <a:ext cx="1156502"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a:t>
            </a:r>
          </a:p>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1" name="文本框 150">
            <a:extLst>
              <a:ext uri="{FF2B5EF4-FFF2-40B4-BE49-F238E27FC236}">
                <a16:creationId xmlns:a16="http://schemas.microsoft.com/office/drawing/2014/main" id="{78CEA15D-ACD2-4F20-857F-FF9681408784}"/>
              </a:ext>
            </a:extLst>
          </p:cNvPr>
          <p:cNvSpPr txBox="1"/>
          <p:nvPr/>
        </p:nvSpPr>
        <p:spPr>
          <a:xfrm>
            <a:off x="10811373" y="5298723"/>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1214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9022A-5C50-49DD-A73C-F6483B95682A}"/>
              </a:ext>
            </a:extLst>
          </p:cNvPr>
          <p:cNvSpPr txBox="1">
            <a:spLocks/>
          </p:cNvSpPr>
          <p:nvPr/>
        </p:nvSpPr>
        <p:spPr>
          <a:xfrm>
            <a:off x="838200" y="356280"/>
            <a:ext cx="10515600" cy="9376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000" b="1" dirty="0">
                <a:solidFill>
                  <a:schemeClr val="accent1"/>
                </a:solidFill>
                <a:latin typeface="华文中宋" panose="02010600040101010101" pitchFamily="2" charset="-122"/>
                <a:ea typeface="华文中宋" panose="02010600040101010101" pitchFamily="2" charset="-122"/>
              </a:rPr>
              <a:t>Contents</a:t>
            </a:r>
            <a:endParaRPr lang="zh-CN" altLang="en-US" sz="6000" b="1" dirty="0">
              <a:solidFill>
                <a:schemeClr val="accent1"/>
              </a:solidFill>
              <a:latin typeface="华文中宋" panose="02010600040101010101" pitchFamily="2" charset="-122"/>
              <a:ea typeface="华文中宋" panose="02010600040101010101" pitchFamily="2" charset="-122"/>
            </a:endParaRPr>
          </a:p>
        </p:txBody>
      </p:sp>
      <p:sp>
        <p:nvSpPr>
          <p:cNvPr id="3" name="内容占位符 2">
            <a:extLst>
              <a:ext uri="{FF2B5EF4-FFF2-40B4-BE49-F238E27FC236}">
                <a16:creationId xmlns:a16="http://schemas.microsoft.com/office/drawing/2014/main" id="{56DC1D2C-227F-4CD7-9AEE-C468ABBA3F11}"/>
              </a:ext>
            </a:extLst>
          </p:cNvPr>
          <p:cNvSpPr txBox="1">
            <a:spLocks/>
          </p:cNvSpPr>
          <p:nvPr/>
        </p:nvSpPr>
        <p:spPr>
          <a:xfrm>
            <a:off x="911546" y="1453544"/>
            <a:ext cx="11120797" cy="4921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600" dirty="0">
                <a:latin typeface="华文中宋" panose="02010600040101010101" pitchFamily="2" charset="-122"/>
                <a:ea typeface="华文中宋" panose="02010600040101010101" pitchFamily="2" charset="-122"/>
              </a:rPr>
              <a:t>I 	</a:t>
            </a:r>
            <a:r>
              <a:rPr lang="en-US" altLang="zh-CN" sz="3200" dirty="0">
                <a:latin typeface="华文中宋" panose="02010600040101010101" pitchFamily="2" charset="-122"/>
                <a:ea typeface="华文中宋" panose="02010600040101010101" pitchFamily="2" charset="-122"/>
              </a:rPr>
              <a:t>Preliminary on (DNN) watermarking</a:t>
            </a:r>
          </a:p>
          <a:p>
            <a:pPr lvl="2">
              <a:lnSpc>
                <a:spcPts val="2500"/>
              </a:lnSpc>
              <a:spcBef>
                <a:spcPts val="60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Taxonomy</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Brief review</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Requirements</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Attacks</a:t>
            </a:r>
          </a:p>
          <a:p>
            <a:pPr marL="0" indent="0">
              <a:lnSpc>
                <a:spcPct val="100000"/>
              </a:lnSpc>
              <a:spcBef>
                <a:spcPts val="1200"/>
              </a:spcBef>
              <a:buNone/>
            </a:pPr>
            <a:r>
              <a:rPr lang="en-US" altLang="zh-CN" sz="3200" dirty="0">
                <a:latin typeface="华文中宋" panose="02010600040101010101" pitchFamily="2" charset="-122"/>
                <a:ea typeface="华文中宋" panose="02010600040101010101" pitchFamily="2" charset="-122"/>
              </a:rPr>
              <a:t>II 	Latest progress on GAN watermarking</a:t>
            </a:r>
          </a:p>
          <a:p>
            <a:pPr lvl="2">
              <a:lnSpc>
                <a:spcPts val="2500"/>
              </a:lnSpc>
              <a:spcBef>
                <a:spcPts val="60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Typical methods</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Function and effect</a:t>
            </a:r>
          </a:p>
          <a:p>
            <a:pPr marL="0" indent="0">
              <a:lnSpc>
                <a:spcPct val="150000"/>
              </a:lnSpc>
              <a:buNone/>
            </a:pPr>
            <a:r>
              <a:rPr lang="en-US" altLang="zh-CN" sz="3200" dirty="0">
                <a:latin typeface="华文中宋" panose="02010600040101010101" pitchFamily="2" charset="-122"/>
                <a:ea typeface="华文中宋" panose="02010600040101010101" pitchFamily="2" charset="-122"/>
              </a:rPr>
              <a:t>III 	Open problems</a:t>
            </a:r>
          </a:p>
          <a:p>
            <a:pPr lvl="2">
              <a:lnSpc>
                <a:spcPts val="2500"/>
              </a:lnSpc>
              <a:spcBef>
                <a:spcPts val="60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Limitations of current methods</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Possible solutions</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Unresearched scene (threat model)</a:t>
            </a:r>
          </a:p>
          <a:p>
            <a:pPr marL="0" indent="0">
              <a:lnSpc>
                <a:spcPct val="150000"/>
              </a:lnSpc>
              <a:buNone/>
            </a:pP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787798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39" name="文本框 138">
            <a:extLst>
              <a:ext uri="{FF2B5EF4-FFF2-40B4-BE49-F238E27FC236}">
                <a16:creationId xmlns:a16="http://schemas.microsoft.com/office/drawing/2014/main" id="{6F374C2B-3209-437C-9B45-DCDE6DE08A6C}"/>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[1]Yu N, </a:t>
            </a:r>
            <a:r>
              <a:rPr lang="en-US" altLang="zh-CN" sz="1600" b="0" i="0" dirty="0" err="1">
                <a:solidFill>
                  <a:srgbClr val="222222"/>
                </a:solidFill>
                <a:effectLst/>
                <a:latin typeface="Times New Roman" panose="02020603050405020304" pitchFamily="18" charset="0"/>
                <a:cs typeface="Times New Roman" panose="02020603050405020304" pitchFamily="18" charset="0"/>
              </a:rPr>
              <a:t>Skripniuk</a:t>
            </a:r>
            <a:r>
              <a:rPr lang="en-US" altLang="zh-CN" sz="1600" b="0" i="0" dirty="0">
                <a:solidFill>
                  <a:srgbClr val="222222"/>
                </a:solidFill>
                <a:effectLst/>
                <a:latin typeface="Times New Roman" panose="02020603050405020304" pitchFamily="18" charset="0"/>
                <a:cs typeface="Times New Roman" panose="02020603050405020304" pitchFamily="18" charset="0"/>
              </a:rPr>
              <a:t> V, </a:t>
            </a:r>
            <a:r>
              <a:rPr lang="en-US" altLang="zh-CN" sz="1600" b="0" i="0" dirty="0" err="1">
                <a:solidFill>
                  <a:srgbClr val="222222"/>
                </a:solidFill>
                <a:effectLst/>
                <a:latin typeface="Times New Roman" panose="02020603050405020304" pitchFamily="18" charset="0"/>
                <a:cs typeface="Times New Roman" panose="02020603050405020304" pitchFamily="18" charset="0"/>
              </a:rPr>
              <a:t>Abdelnabi</a:t>
            </a:r>
            <a:r>
              <a:rPr lang="en-US" altLang="zh-CN" sz="1600" b="0" i="0" dirty="0">
                <a:solidFill>
                  <a:srgbClr val="222222"/>
                </a:solidFill>
                <a:effectLst/>
                <a:latin typeface="Times New Roman" panose="02020603050405020304" pitchFamily="18" charset="0"/>
                <a:cs typeface="Times New Roman" panose="02020603050405020304" pitchFamily="18" charset="0"/>
              </a:rPr>
              <a:t> S, et al. Artificial fingerprinting for generative models: Rooting deepfake attribution in training data  ICCV 2021</a:t>
            </a:r>
            <a:endParaRPr lang="zh-CN" altLang="en-US" sz="1600" dirty="0">
              <a:latin typeface="Times New Roman" panose="02020603050405020304" pitchFamily="18" charset="0"/>
              <a:cs typeface="Times New Roman" panose="02020603050405020304" pitchFamily="18" charset="0"/>
            </a:endParaRPr>
          </a:p>
        </p:txBody>
      </p:sp>
      <p:sp>
        <p:nvSpPr>
          <p:cNvPr id="152" name="文本框 151">
            <a:extLst>
              <a:ext uri="{FF2B5EF4-FFF2-40B4-BE49-F238E27FC236}">
                <a16:creationId xmlns:a16="http://schemas.microsoft.com/office/drawing/2014/main" id="{C128AABF-3E4B-4104-A0BA-8107E5343CEF}"/>
              </a:ext>
            </a:extLst>
          </p:cNvPr>
          <p:cNvSpPr txBox="1"/>
          <p:nvPr/>
        </p:nvSpPr>
        <p:spPr>
          <a:xfrm>
            <a:off x="452542" y="1687851"/>
            <a:ext cx="11267772" cy="3970318"/>
          </a:xfrm>
          <a:prstGeom prst="rect">
            <a:avLst/>
          </a:prstGeom>
          <a:noFill/>
        </p:spPr>
        <p:txBody>
          <a:bodyPr wrap="square">
            <a:spAutoFit/>
          </a:bodyPr>
          <a:lstStyle/>
          <a:p>
            <a:r>
              <a:rPr lang="en-US" altLang="zh-CN" sz="3200" dirty="0">
                <a:solidFill>
                  <a:schemeClr val="accent1"/>
                </a:solidFill>
                <a:latin typeface="华文中宋" panose="02010600040101010101" pitchFamily="2" charset="-122"/>
                <a:ea typeface="华文中宋" panose="02010600040101010101" pitchFamily="2" charset="-122"/>
              </a:rPr>
              <a:t>R1 (6, Marginally above acceptance threshold):</a:t>
            </a:r>
          </a:p>
          <a:p>
            <a:endParaRPr lang="en-US" altLang="zh-CN" sz="2800" dirty="0">
              <a:solidFill>
                <a:schemeClr val="accent1"/>
              </a:solidFill>
              <a:latin typeface="华文中宋" panose="02010600040101010101" pitchFamily="2" charset="-122"/>
              <a:ea typeface="华文中宋" panose="02010600040101010101" pitchFamily="2" charset="-122"/>
            </a:endParaRPr>
          </a:p>
          <a:p>
            <a:pPr marL="876300" indent="-342900">
              <a:buFontTx/>
              <a:buChar char="-"/>
            </a:pPr>
            <a:r>
              <a:rPr lang="zh-CN" altLang="en-US" sz="2400" dirty="0">
                <a:latin typeface="华文中宋" panose="02010600040101010101" pitchFamily="2" charset="-122"/>
                <a:ea typeface="华文中宋" panose="02010600040101010101" pitchFamily="2" charset="-122"/>
              </a:rPr>
              <a:t>I am curious that at what stage were the fingerprints learned when training GAN? Does the GAN model first learn how to generate images, and then learn how to generate fingerprints? Or the GAN learn to generate fingerprints and images at the same time?</a:t>
            </a:r>
            <a:endParaRPr lang="en-US" altLang="zh-CN" sz="2400" dirty="0">
              <a:latin typeface="华文中宋" panose="02010600040101010101" pitchFamily="2" charset="-122"/>
              <a:ea typeface="华文中宋" panose="02010600040101010101" pitchFamily="2" charset="-122"/>
            </a:endParaRPr>
          </a:p>
          <a:p>
            <a:pPr marL="876300" indent="-342900">
              <a:buFontTx/>
              <a:buChar char="-"/>
            </a:pPr>
            <a:endParaRPr lang="en-US" altLang="zh-CN" sz="2400" dirty="0">
              <a:latin typeface="华文中宋" panose="02010600040101010101" pitchFamily="2" charset="-122"/>
              <a:ea typeface="华文中宋" panose="02010600040101010101" pitchFamily="2" charset="-122"/>
            </a:endParaRPr>
          </a:p>
          <a:p>
            <a:pPr marL="533400"/>
            <a:endParaRPr lang="en-US" altLang="zh-CN" sz="2400" dirty="0">
              <a:latin typeface="华文中宋" panose="02010600040101010101" pitchFamily="2" charset="-122"/>
              <a:ea typeface="华文中宋" panose="02010600040101010101" pitchFamily="2" charset="-122"/>
            </a:endParaRPr>
          </a:p>
          <a:p>
            <a:pPr marL="876300" indent="-342900">
              <a:buFontTx/>
              <a:buChar char="-"/>
            </a:pPr>
            <a:r>
              <a:rPr lang="en-US" altLang="zh-CN" sz="2400" dirty="0">
                <a:solidFill>
                  <a:srgbClr val="FF0000"/>
                </a:solidFill>
                <a:latin typeface="华文中宋" panose="02010600040101010101" pitchFamily="2" charset="-122"/>
                <a:ea typeface="华文中宋" panose="02010600040101010101" pitchFamily="2" charset="-122"/>
              </a:rPr>
              <a:t>What if we train a network to remove fingerprints? Will it cause the methods in this paper to be attacked or misused?</a:t>
            </a:r>
          </a:p>
        </p:txBody>
      </p:sp>
      <p:sp>
        <p:nvSpPr>
          <p:cNvPr id="154" name="矩形 153">
            <a:extLst>
              <a:ext uri="{FF2B5EF4-FFF2-40B4-BE49-F238E27FC236}">
                <a16:creationId xmlns:a16="http://schemas.microsoft.com/office/drawing/2014/main" id="{F722DA18-8F4A-457E-85A7-2E56E5C2FF5D}"/>
              </a:ext>
            </a:extLst>
          </p:cNvPr>
          <p:cNvSpPr/>
          <p:nvPr/>
        </p:nvSpPr>
        <p:spPr bwMode="auto">
          <a:xfrm>
            <a:off x="3532505" y="260034"/>
            <a:ext cx="219470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 |</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ICCV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5" name="文本框 154">
            <a:extLst>
              <a:ext uri="{FF2B5EF4-FFF2-40B4-BE49-F238E27FC236}">
                <a16:creationId xmlns:a16="http://schemas.microsoft.com/office/drawing/2014/main" id="{D04F7CFF-EA9C-4F71-B851-A290977B8CC9}"/>
              </a:ext>
            </a:extLst>
          </p:cNvPr>
          <p:cNvSpPr txBox="1"/>
          <p:nvPr/>
        </p:nvSpPr>
        <p:spPr>
          <a:xfrm>
            <a:off x="8471219" y="1009195"/>
            <a:ext cx="3517900" cy="523220"/>
          </a:xfrm>
          <a:prstGeom prst="rect">
            <a:avLst/>
          </a:prstGeom>
          <a:noFill/>
        </p:spPr>
        <p:txBody>
          <a:bodyPr wrap="square" rtlCol="0">
            <a:spAutoFit/>
          </a:bodyPr>
          <a:lstStyle/>
          <a:p>
            <a:r>
              <a:rPr lang="en-US" altLang="zh-CN" sz="2800" dirty="0">
                <a:latin typeface="华文中宋" panose="02010600040101010101" pitchFamily="2" charset="-122"/>
                <a:ea typeface="华文中宋" panose="02010600040101010101" pitchFamily="2" charset="-122"/>
              </a:rPr>
              <a:t>ICLR Comments</a:t>
            </a:r>
            <a:endParaRPr lang="zh-CN" altLang="en-US" sz="28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60198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39" name="文本框 138">
            <a:extLst>
              <a:ext uri="{FF2B5EF4-FFF2-40B4-BE49-F238E27FC236}">
                <a16:creationId xmlns:a16="http://schemas.microsoft.com/office/drawing/2014/main" id="{6F374C2B-3209-437C-9B45-DCDE6DE08A6C}"/>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Cozzolino D, </a:t>
            </a:r>
            <a:r>
              <a:rPr lang="en-US" altLang="zh-CN" sz="1600" b="0" i="0" dirty="0" err="1">
                <a:solidFill>
                  <a:srgbClr val="222222"/>
                </a:solidFill>
                <a:effectLst/>
                <a:latin typeface="Times New Roman" panose="02020603050405020304" pitchFamily="18" charset="0"/>
                <a:cs typeface="Times New Roman" panose="02020603050405020304" pitchFamily="18" charset="0"/>
              </a:rPr>
              <a:t>Thies</a:t>
            </a:r>
            <a:r>
              <a:rPr lang="en-US" altLang="zh-CN" sz="1600" b="0" i="0" dirty="0">
                <a:solidFill>
                  <a:srgbClr val="222222"/>
                </a:solidFill>
                <a:effectLst/>
                <a:latin typeface="Times New Roman" panose="02020603050405020304" pitchFamily="18" charset="0"/>
                <a:cs typeface="Times New Roman" panose="02020603050405020304" pitchFamily="18" charset="0"/>
              </a:rPr>
              <a:t> J, </a:t>
            </a:r>
            <a:r>
              <a:rPr lang="en-US" altLang="zh-CN" sz="1600" b="0" i="0" dirty="0" err="1">
                <a:solidFill>
                  <a:srgbClr val="222222"/>
                </a:solidFill>
                <a:effectLst/>
                <a:latin typeface="Times New Roman" panose="02020603050405020304" pitchFamily="18" charset="0"/>
                <a:cs typeface="Times New Roman" panose="02020603050405020304" pitchFamily="18" charset="0"/>
              </a:rPr>
              <a:t>Rossler</a:t>
            </a:r>
            <a:r>
              <a:rPr lang="en-US" altLang="zh-CN" sz="1600" b="0" i="0" dirty="0">
                <a:solidFill>
                  <a:srgbClr val="222222"/>
                </a:solidFill>
                <a:effectLst/>
                <a:latin typeface="Times New Roman" panose="02020603050405020304" pitchFamily="18" charset="0"/>
                <a:cs typeface="Times New Roman" panose="02020603050405020304" pitchFamily="18" charset="0"/>
              </a:rPr>
              <a:t> A, et al. </a:t>
            </a:r>
            <a:r>
              <a:rPr lang="en-US" altLang="zh-CN" sz="1600" b="0" i="0" dirty="0" err="1">
                <a:solidFill>
                  <a:srgbClr val="222222"/>
                </a:solidFill>
                <a:effectLst/>
                <a:latin typeface="Times New Roman" panose="02020603050405020304" pitchFamily="18" charset="0"/>
                <a:cs typeface="Times New Roman" panose="02020603050405020304" pitchFamily="18" charset="0"/>
              </a:rPr>
              <a:t>SpoC</a:t>
            </a:r>
            <a:r>
              <a:rPr lang="en-US" altLang="zh-CN" sz="1600" b="0" i="0" dirty="0">
                <a:solidFill>
                  <a:srgbClr val="222222"/>
                </a:solidFill>
                <a:effectLst/>
                <a:latin typeface="Times New Roman" panose="02020603050405020304" pitchFamily="18" charset="0"/>
                <a:cs typeface="Times New Roman" panose="02020603050405020304" pitchFamily="18" charset="0"/>
              </a:rPr>
              <a:t>: Spoofing camera fingerprints CVPRW 2021</a:t>
            </a:r>
            <a:endParaRPr lang="zh-CN" altLang="en-US" sz="1600" dirty="0">
              <a:latin typeface="Times New Roman" panose="02020603050405020304" pitchFamily="18" charset="0"/>
              <a:cs typeface="Times New Roman" panose="02020603050405020304" pitchFamily="18" charset="0"/>
            </a:endParaRPr>
          </a:p>
        </p:txBody>
      </p:sp>
      <p:sp>
        <p:nvSpPr>
          <p:cNvPr id="152" name="文本框 151">
            <a:extLst>
              <a:ext uri="{FF2B5EF4-FFF2-40B4-BE49-F238E27FC236}">
                <a16:creationId xmlns:a16="http://schemas.microsoft.com/office/drawing/2014/main" id="{C128AABF-3E4B-4104-A0BA-8107E5343CEF}"/>
              </a:ext>
            </a:extLst>
          </p:cNvPr>
          <p:cNvSpPr txBox="1"/>
          <p:nvPr/>
        </p:nvSpPr>
        <p:spPr>
          <a:xfrm>
            <a:off x="40005" y="975655"/>
            <a:ext cx="11267772" cy="1200329"/>
          </a:xfrm>
          <a:prstGeom prst="rect">
            <a:avLst/>
          </a:prstGeom>
          <a:noFill/>
        </p:spPr>
        <p:txBody>
          <a:bodyPr wrap="square">
            <a:spAutoFit/>
          </a:bodyPr>
          <a:lstStyle/>
          <a:p>
            <a:pPr marL="876300" indent="-342900">
              <a:buFontTx/>
              <a:buChar char="-"/>
            </a:pPr>
            <a:endParaRPr lang="en-US" altLang="zh-CN" sz="2400" dirty="0">
              <a:latin typeface="华文中宋" panose="02010600040101010101" pitchFamily="2" charset="-122"/>
              <a:ea typeface="华文中宋" panose="02010600040101010101" pitchFamily="2" charset="-122"/>
            </a:endParaRPr>
          </a:p>
          <a:p>
            <a:pPr marL="876300" indent="-342900">
              <a:buFontTx/>
              <a:buChar char="-"/>
            </a:pPr>
            <a:r>
              <a:rPr lang="en-US" altLang="zh-CN" sz="2400" dirty="0">
                <a:solidFill>
                  <a:srgbClr val="FF0000"/>
                </a:solidFill>
                <a:latin typeface="华文中宋" panose="02010600040101010101" pitchFamily="2" charset="-122"/>
                <a:ea typeface="华文中宋" panose="02010600040101010101" pitchFamily="2" charset="-122"/>
              </a:rPr>
              <a:t>What if we train a network to remove fingerprints? Will it cause the methods in this paper to be attacked or misused?</a:t>
            </a:r>
          </a:p>
        </p:txBody>
      </p:sp>
      <p:pic>
        <p:nvPicPr>
          <p:cNvPr id="15" name="图片 14">
            <a:extLst>
              <a:ext uri="{FF2B5EF4-FFF2-40B4-BE49-F238E27FC236}">
                <a16:creationId xmlns:a16="http://schemas.microsoft.com/office/drawing/2014/main" id="{87F29783-0709-4B44-A43D-D5AEBE241108}"/>
              </a:ext>
            </a:extLst>
          </p:cNvPr>
          <p:cNvPicPr>
            <a:picLocks noChangeAspect="1"/>
          </p:cNvPicPr>
          <p:nvPr/>
        </p:nvPicPr>
        <p:blipFill>
          <a:blip r:embed="rId4"/>
          <a:stretch>
            <a:fillRect/>
          </a:stretch>
        </p:blipFill>
        <p:spPr>
          <a:xfrm>
            <a:off x="1028224" y="2467456"/>
            <a:ext cx="9638095" cy="3733333"/>
          </a:xfrm>
          <a:prstGeom prst="rect">
            <a:avLst/>
          </a:prstGeom>
        </p:spPr>
      </p:pic>
      <p:sp>
        <p:nvSpPr>
          <p:cNvPr id="16" name="矩形 15">
            <a:extLst>
              <a:ext uri="{FF2B5EF4-FFF2-40B4-BE49-F238E27FC236}">
                <a16:creationId xmlns:a16="http://schemas.microsoft.com/office/drawing/2014/main" id="{274E60E2-8418-4D95-9281-3A14D6B68BB5}"/>
              </a:ext>
            </a:extLst>
          </p:cNvPr>
          <p:cNvSpPr/>
          <p:nvPr/>
        </p:nvSpPr>
        <p:spPr bwMode="auto">
          <a:xfrm>
            <a:off x="3532505" y="260034"/>
            <a:ext cx="219470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 |</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ICCV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101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39" name="文本框 138">
            <a:extLst>
              <a:ext uri="{FF2B5EF4-FFF2-40B4-BE49-F238E27FC236}">
                <a16:creationId xmlns:a16="http://schemas.microsoft.com/office/drawing/2014/main" id="{6F374C2B-3209-437C-9B45-DCDE6DE08A6C}"/>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[1]Yu N, </a:t>
            </a:r>
            <a:r>
              <a:rPr lang="en-US" altLang="zh-CN" sz="1600" b="0" i="0" dirty="0" err="1">
                <a:solidFill>
                  <a:srgbClr val="222222"/>
                </a:solidFill>
                <a:effectLst/>
                <a:latin typeface="Times New Roman" panose="02020603050405020304" pitchFamily="18" charset="0"/>
                <a:cs typeface="Times New Roman" panose="02020603050405020304" pitchFamily="18" charset="0"/>
              </a:rPr>
              <a:t>Skripniuk</a:t>
            </a:r>
            <a:r>
              <a:rPr lang="en-US" altLang="zh-CN" sz="1600" b="0" i="0" dirty="0">
                <a:solidFill>
                  <a:srgbClr val="222222"/>
                </a:solidFill>
                <a:effectLst/>
                <a:latin typeface="Times New Roman" panose="02020603050405020304" pitchFamily="18" charset="0"/>
                <a:cs typeface="Times New Roman" panose="02020603050405020304" pitchFamily="18" charset="0"/>
              </a:rPr>
              <a:t> V, </a:t>
            </a:r>
            <a:r>
              <a:rPr lang="en-US" altLang="zh-CN" sz="1600" b="0" i="0" dirty="0" err="1">
                <a:solidFill>
                  <a:srgbClr val="222222"/>
                </a:solidFill>
                <a:effectLst/>
                <a:latin typeface="Times New Roman" panose="02020603050405020304" pitchFamily="18" charset="0"/>
                <a:cs typeface="Times New Roman" panose="02020603050405020304" pitchFamily="18" charset="0"/>
              </a:rPr>
              <a:t>Abdelnabi</a:t>
            </a:r>
            <a:r>
              <a:rPr lang="en-US" altLang="zh-CN" sz="1600" b="0" i="0" dirty="0">
                <a:solidFill>
                  <a:srgbClr val="222222"/>
                </a:solidFill>
                <a:effectLst/>
                <a:latin typeface="Times New Roman" panose="02020603050405020304" pitchFamily="18" charset="0"/>
                <a:cs typeface="Times New Roman" panose="02020603050405020304" pitchFamily="18" charset="0"/>
              </a:rPr>
              <a:t> S, et al. Artificial fingerprinting for generative models: Rooting deepfake attribution in training data  ICCV 2021</a:t>
            </a:r>
            <a:endParaRPr lang="zh-CN" altLang="en-US" sz="16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198B74BB-5992-4B5A-AF32-38F25180618B}"/>
              </a:ext>
            </a:extLst>
          </p:cNvPr>
          <p:cNvSpPr txBox="1"/>
          <p:nvPr/>
        </p:nvSpPr>
        <p:spPr>
          <a:xfrm>
            <a:off x="8471219" y="1009195"/>
            <a:ext cx="3517900" cy="523220"/>
          </a:xfrm>
          <a:prstGeom prst="rect">
            <a:avLst/>
          </a:prstGeom>
          <a:noFill/>
        </p:spPr>
        <p:txBody>
          <a:bodyPr wrap="square" rtlCol="0">
            <a:spAutoFit/>
          </a:bodyPr>
          <a:lstStyle/>
          <a:p>
            <a:r>
              <a:rPr lang="en-US" altLang="zh-CN" sz="2800" dirty="0">
                <a:latin typeface="华文中宋" panose="02010600040101010101" pitchFamily="2" charset="-122"/>
                <a:ea typeface="华文中宋" panose="02010600040101010101" pitchFamily="2" charset="-122"/>
              </a:rPr>
              <a:t>ICLR Comments</a:t>
            </a:r>
            <a:endParaRPr lang="zh-CN" altLang="en-US" sz="2800" dirty="0">
              <a:latin typeface="华文中宋" panose="02010600040101010101" pitchFamily="2" charset="-122"/>
              <a:ea typeface="华文中宋" panose="02010600040101010101" pitchFamily="2" charset="-122"/>
            </a:endParaRPr>
          </a:p>
        </p:txBody>
      </p:sp>
      <p:sp>
        <p:nvSpPr>
          <p:cNvPr id="152" name="文本框 151">
            <a:extLst>
              <a:ext uri="{FF2B5EF4-FFF2-40B4-BE49-F238E27FC236}">
                <a16:creationId xmlns:a16="http://schemas.microsoft.com/office/drawing/2014/main" id="{C128AABF-3E4B-4104-A0BA-8107E5343CEF}"/>
              </a:ext>
            </a:extLst>
          </p:cNvPr>
          <p:cNvSpPr txBox="1"/>
          <p:nvPr/>
        </p:nvSpPr>
        <p:spPr>
          <a:xfrm>
            <a:off x="452542" y="1687851"/>
            <a:ext cx="11267772" cy="4339650"/>
          </a:xfrm>
          <a:prstGeom prst="rect">
            <a:avLst/>
          </a:prstGeom>
          <a:noFill/>
        </p:spPr>
        <p:txBody>
          <a:bodyPr wrap="square">
            <a:spAutoFit/>
          </a:bodyPr>
          <a:lstStyle/>
          <a:p>
            <a:r>
              <a:rPr lang="en-US" altLang="zh-CN" sz="3200" dirty="0">
                <a:solidFill>
                  <a:schemeClr val="accent1"/>
                </a:solidFill>
                <a:latin typeface="华文中宋" panose="02010600040101010101" pitchFamily="2" charset="-122"/>
                <a:ea typeface="华文中宋" panose="02010600040101010101" pitchFamily="2" charset="-122"/>
              </a:rPr>
              <a:t>R3 (4, Ok but not good enough - rejection):</a:t>
            </a:r>
          </a:p>
          <a:p>
            <a:endParaRPr lang="en-US" altLang="zh-CN" sz="2800" dirty="0">
              <a:solidFill>
                <a:schemeClr val="accent1"/>
              </a:solidFill>
              <a:latin typeface="华文中宋" panose="02010600040101010101" pitchFamily="2" charset="-122"/>
              <a:ea typeface="华文中宋" panose="02010600040101010101" pitchFamily="2" charset="-122"/>
            </a:endParaRPr>
          </a:p>
          <a:p>
            <a:pPr marL="876300" indent="-342900">
              <a:buFontTx/>
              <a:buChar char="-"/>
            </a:pPr>
            <a:r>
              <a:rPr lang="en-US" altLang="zh-CN" sz="2400" dirty="0">
                <a:solidFill>
                  <a:srgbClr val="FF0000"/>
                </a:solidFill>
                <a:latin typeface="华文中宋" panose="02010600040101010101" pitchFamily="2" charset="-122"/>
                <a:ea typeface="华文中宋" panose="02010600040101010101" pitchFamily="2" charset="-122"/>
              </a:rPr>
              <a:t>Studying and exploring how and how well the fingerprints can be learned by GANs is a more valuable contribution. </a:t>
            </a:r>
            <a:r>
              <a:rPr lang="en-US" altLang="zh-CN" sz="2400" dirty="0">
                <a:latin typeface="华文中宋" panose="02010600040101010101" pitchFamily="2" charset="-122"/>
                <a:ea typeface="华文中宋" panose="02010600040101010101" pitchFamily="2" charset="-122"/>
              </a:rPr>
              <a:t>If there exist some fingerprints that cannot be learned or be transfer to GAN generated images. And what the GAN will perform if we use mixed training data with different fingerprints to train it. </a:t>
            </a:r>
          </a:p>
          <a:p>
            <a:pPr marL="533400"/>
            <a:endParaRPr lang="en-US" altLang="zh-CN" sz="2400" dirty="0">
              <a:latin typeface="华文中宋" panose="02010600040101010101" pitchFamily="2" charset="-122"/>
              <a:ea typeface="华文中宋" panose="02010600040101010101" pitchFamily="2" charset="-122"/>
            </a:endParaRPr>
          </a:p>
          <a:p>
            <a:pPr marL="876300" indent="-342900">
              <a:buFontTx/>
              <a:buChar char="-"/>
            </a:pPr>
            <a:r>
              <a:rPr lang="en-US" altLang="zh-CN" sz="2400" dirty="0">
                <a:latin typeface="华文中宋" panose="02010600040101010101" pitchFamily="2" charset="-122"/>
                <a:ea typeface="华文中宋" panose="02010600040101010101" pitchFamily="2" charset="-122"/>
              </a:rPr>
              <a:t>If different sources (person/company/apps) employ different fingerprints (i.e., fingerprint encoder), can the decoder successfully perform the detection/attribution? </a:t>
            </a:r>
          </a:p>
        </p:txBody>
      </p:sp>
      <p:sp>
        <p:nvSpPr>
          <p:cNvPr id="15" name="矩形 14">
            <a:extLst>
              <a:ext uri="{FF2B5EF4-FFF2-40B4-BE49-F238E27FC236}">
                <a16:creationId xmlns:a16="http://schemas.microsoft.com/office/drawing/2014/main" id="{55F27593-39FE-4176-9A20-4587C520DE62}"/>
              </a:ext>
            </a:extLst>
          </p:cNvPr>
          <p:cNvSpPr/>
          <p:nvPr/>
        </p:nvSpPr>
        <p:spPr bwMode="auto">
          <a:xfrm>
            <a:off x="3532505" y="260034"/>
            <a:ext cx="219470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 |</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ICCV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591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6646EA-80F7-472E-9298-797831D258F4}"/>
              </a:ext>
            </a:extLst>
          </p:cNvPr>
          <p:cNvPicPr>
            <a:picLocks noChangeAspect="1"/>
          </p:cNvPicPr>
          <p:nvPr/>
        </p:nvPicPr>
        <p:blipFill>
          <a:blip r:embed="rId3"/>
          <a:stretch>
            <a:fillRect/>
          </a:stretch>
        </p:blipFill>
        <p:spPr>
          <a:xfrm>
            <a:off x="153143" y="2642434"/>
            <a:ext cx="11885714" cy="2647619"/>
          </a:xfrm>
          <a:prstGeom prst="rect">
            <a:avLst/>
          </a:prstGeom>
        </p:spPr>
      </p:pic>
      <p:grpSp>
        <p:nvGrpSpPr>
          <p:cNvPr id="3" name="组 3">
            <a:extLst>
              <a:ext uri="{FF2B5EF4-FFF2-40B4-BE49-F238E27FC236}">
                <a16:creationId xmlns:a16="http://schemas.microsoft.com/office/drawing/2014/main" id="{6563A03E-1CF0-47DA-AB9B-6BFBBF2C0844}"/>
              </a:ext>
            </a:extLst>
          </p:cNvPr>
          <p:cNvGrpSpPr>
            <a:grpSpLocks/>
          </p:cNvGrpSpPr>
          <p:nvPr/>
        </p:nvGrpSpPr>
        <p:grpSpPr bwMode="auto">
          <a:xfrm>
            <a:off x="-2857" y="164782"/>
            <a:ext cx="12377737" cy="696303"/>
            <a:chOff x="-186265" y="270933"/>
            <a:chExt cx="12378023" cy="696307"/>
          </a:xfrm>
        </p:grpSpPr>
        <p:grpSp>
          <p:nvGrpSpPr>
            <p:cNvPr id="4" name="组 4">
              <a:extLst>
                <a:ext uri="{FF2B5EF4-FFF2-40B4-BE49-F238E27FC236}">
                  <a16:creationId xmlns:a16="http://schemas.microsoft.com/office/drawing/2014/main" id="{31FE8E61-7862-4F2B-8DFD-AFA007EB1FBE}"/>
                </a:ext>
              </a:extLst>
            </p:cNvPr>
            <p:cNvGrpSpPr>
              <a:grpSpLocks/>
            </p:cNvGrpSpPr>
            <p:nvPr/>
          </p:nvGrpSpPr>
          <p:grpSpPr bwMode="auto">
            <a:xfrm flipH="1">
              <a:off x="-186265" y="270933"/>
              <a:ext cx="12378023" cy="696307"/>
              <a:chOff x="-3026341" y="1803400"/>
              <a:chExt cx="5644092" cy="317500"/>
            </a:xfrm>
          </p:grpSpPr>
          <p:cxnSp>
            <p:nvCxnSpPr>
              <p:cNvPr id="6" name="直线连接符 7">
                <a:extLst>
                  <a:ext uri="{FF2B5EF4-FFF2-40B4-BE49-F238E27FC236}">
                    <a16:creationId xmlns:a16="http://schemas.microsoft.com/office/drawing/2014/main" id="{59AE1ECF-0450-47D7-BECF-5414AE3FD876}"/>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7" name="组 8">
                <a:extLst>
                  <a:ext uri="{FF2B5EF4-FFF2-40B4-BE49-F238E27FC236}">
                    <a16:creationId xmlns:a16="http://schemas.microsoft.com/office/drawing/2014/main" id="{F8DB9673-4857-4C76-9F9D-ED9A5B22C856}"/>
                  </a:ext>
                </a:extLst>
              </p:cNvPr>
              <p:cNvGrpSpPr>
                <a:grpSpLocks/>
              </p:cNvGrpSpPr>
              <p:nvPr/>
            </p:nvGrpSpPr>
            <p:grpSpPr bwMode="auto">
              <a:xfrm>
                <a:off x="1094317" y="1803400"/>
                <a:ext cx="1523434" cy="317500"/>
                <a:chOff x="1094317" y="1803400"/>
                <a:chExt cx="1523434" cy="317500"/>
              </a:xfrm>
            </p:grpSpPr>
            <p:sp>
              <p:nvSpPr>
                <p:cNvPr id="8" name="平行四边形 7">
                  <a:extLst>
                    <a:ext uri="{FF2B5EF4-FFF2-40B4-BE49-F238E27FC236}">
                      <a16:creationId xmlns:a16="http://schemas.microsoft.com/office/drawing/2014/main" id="{D0D1E1A6-8814-4EEA-A531-26FD2CE5843D}"/>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4C502FA-1B79-46E2-8E18-0D8134BE0585}"/>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1934C21D-73DC-4893-9050-6A002D657A2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平行四边形 10">
                  <a:extLst>
                    <a:ext uri="{FF2B5EF4-FFF2-40B4-BE49-F238E27FC236}">
                      <a16:creationId xmlns:a16="http://schemas.microsoft.com/office/drawing/2014/main" id="{C78CAF0B-449D-4294-9B7A-76CE4BD1834B}"/>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5" name="MH_Others_1">
              <a:extLst>
                <a:ext uri="{FF2B5EF4-FFF2-40B4-BE49-F238E27FC236}">
                  <a16:creationId xmlns:a16="http://schemas.microsoft.com/office/drawing/2014/main" id="{F4CD0A8A-302F-4B00-9D80-5C8E53D0CC4F}"/>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2" name="矩形 11">
            <a:extLst>
              <a:ext uri="{FF2B5EF4-FFF2-40B4-BE49-F238E27FC236}">
                <a16:creationId xmlns:a16="http://schemas.microsoft.com/office/drawing/2014/main" id="{AF54AE81-75B0-48C8-9396-9F3F0D8AE9D3}"/>
              </a:ext>
            </a:extLst>
          </p:cNvPr>
          <p:cNvSpPr/>
          <p:nvPr/>
        </p:nvSpPr>
        <p:spPr bwMode="auto">
          <a:xfrm>
            <a:off x="3532505" y="260034"/>
            <a:ext cx="185807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ICCV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89F4CBF8-72FD-43E9-BED6-CEFF66FA1453}"/>
              </a:ext>
            </a:extLst>
          </p:cNvPr>
          <p:cNvSpPr txBox="1"/>
          <p:nvPr/>
        </p:nvSpPr>
        <p:spPr>
          <a:xfrm>
            <a:off x="8395019" y="1366786"/>
            <a:ext cx="3517900" cy="830997"/>
          </a:xfrm>
          <a:prstGeom prst="rect">
            <a:avLst/>
          </a:prstGeom>
          <a:noFill/>
        </p:spPr>
        <p:txBody>
          <a:bodyPr wrap="square" rtlCol="0">
            <a:spAutoFit/>
          </a:bodyPr>
          <a:lstStyle/>
          <a:p>
            <a:pPr algn="r"/>
            <a:r>
              <a:rPr lang="en-US" altLang="zh-CN" sz="2800" dirty="0">
                <a:latin typeface="华文中宋" panose="02010600040101010101" pitchFamily="2" charset="-122"/>
                <a:ea typeface="华文中宋" panose="02010600040101010101" pitchFamily="2" charset="-122"/>
              </a:rPr>
              <a:t>Attacks</a:t>
            </a:r>
          </a:p>
          <a:p>
            <a:pPr algn="r"/>
            <a:r>
              <a:rPr lang="zh-CN" altLang="en-US" sz="2000" dirty="0">
                <a:latin typeface="华文中宋" panose="02010600040101010101" pitchFamily="2" charset="-122"/>
                <a:ea typeface="华文中宋" panose="02010600040101010101" pitchFamily="2" charset="-122"/>
              </a:rPr>
              <a:t>ProGAN （</a:t>
            </a:r>
            <a:r>
              <a:rPr lang="en-US" altLang="zh-CN" sz="2000" dirty="0" err="1">
                <a:latin typeface="华文中宋" panose="02010600040101010101" pitchFamily="2" charset="-122"/>
                <a:ea typeface="华文中宋" panose="02010600040101010101" pitchFamily="2" charset="-122"/>
              </a:rPr>
              <a:t>CelebA</a:t>
            </a:r>
            <a:r>
              <a:rPr lang="zh-CN" altLang="en-US" sz="2000" dirty="0">
                <a:latin typeface="华文中宋" panose="02010600040101010101" pitchFamily="2" charset="-122"/>
                <a:ea typeface="华文中宋" panose="02010600040101010101" pitchFamily="2" charset="-122"/>
              </a:rPr>
              <a:t>） </a:t>
            </a:r>
          </a:p>
        </p:txBody>
      </p:sp>
      <p:sp>
        <p:nvSpPr>
          <p:cNvPr id="16" name="文本框 15">
            <a:extLst>
              <a:ext uri="{FF2B5EF4-FFF2-40B4-BE49-F238E27FC236}">
                <a16:creationId xmlns:a16="http://schemas.microsoft.com/office/drawing/2014/main" id="{EA3D8352-31FE-4766-8B06-1E3F30FADFCC}"/>
              </a:ext>
            </a:extLst>
          </p:cNvPr>
          <p:cNvSpPr txBox="1"/>
          <p:nvPr/>
        </p:nvSpPr>
        <p:spPr>
          <a:xfrm>
            <a:off x="555928" y="1366786"/>
            <a:ext cx="7473950" cy="1161023"/>
          </a:xfrm>
          <a:prstGeom prst="rect">
            <a:avLst/>
          </a:prstGeom>
          <a:noFill/>
        </p:spPr>
        <p:txBody>
          <a:bodyPr wrap="square">
            <a:spAutoFit/>
          </a:bodyPr>
          <a:lstStyle/>
          <a:p>
            <a:r>
              <a:rPr lang="en-US" altLang="zh-CN" sz="2000" dirty="0">
                <a:latin typeface="华文中宋" panose="02010600040101010101" pitchFamily="2" charset="-122"/>
                <a:ea typeface="华文中宋" panose="02010600040101010101" pitchFamily="2" charset="-122"/>
              </a:rPr>
              <a:t>4×image level perturbations   </a:t>
            </a:r>
          </a:p>
          <a:p>
            <a:r>
              <a:rPr lang="en-US" altLang="zh-CN" sz="2000" dirty="0">
                <a:latin typeface="华文中宋" panose="02010600040101010101" pitchFamily="2" charset="-122"/>
                <a:ea typeface="华文中宋" panose="02010600040101010101" pitchFamily="2" charset="-122"/>
              </a:rPr>
              <a:t>2×model level perturbations</a:t>
            </a:r>
          </a:p>
          <a:p>
            <a:pPr algn="just">
              <a:lnSpc>
                <a:spcPct val="170000"/>
              </a:lnSpc>
            </a:pPr>
            <a:r>
              <a:rPr lang="en-US" altLang="zh-CN" sz="2000" dirty="0">
                <a:solidFill>
                  <a:srgbClr val="FF0000"/>
                </a:solidFill>
                <a:latin typeface="华文中宋" panose="02010600040101010101" pitchFamily="2" charset="-122"/>
                <a:ea typeface="华文中宋" panose="02010600040101010101" pitchFamily="2" charset="-122"/>
              </a:rPr>
              <a:t>No  </a:t>
            </a:r>
            <a:r>
              <a:rPr lang="en-US" altLang="zh-CN" sz="2000" b="1" kern="100" dirty="0">
                <a:solidFill>
                  <a:srgbClr val="FF0000"/>
                </a:solidFill>
                <a:effectLst/>
                <a:latin typeface="Times" panose="02020603050405020304" pitchFamily="18" charset="0"/>
                <a:ea typeface="等线" panose="02010600030101010101" pitchFamily="2" charset="-122"/>
                <a:cs typeface="Times New Roman" panose="02020603050405020304" pitchFamily="18" charset="0"/>
              </a:rPr>
              <a:t>Fine-Tuning </a:t>
            </a:r>
            <a:r>
              <a:rPr lang="en-US" altLang="zh-CN" sz="2000" dirty="0">
                <a:solidFill>
                  <a:srgbClr val="FF0000"/>
                </a:solidFill>
                <a:latin typeface="华文中宋" panose="02010600040101010101" pitchFamily="2" charset="-122"/>
                <a:ea typeface="华文中宋" panose="02010600040101010101" pitchFamily="2" charset="-122"/>
              </a:rPr>
              <a:t>or </a:t>
            </a:r>
            <a:r>
              <a:rPr lang="en-US" altLang="zh-CN" sz="2000" b="1" kern="100" dirty="0">
                <a:solidFill>
                  <a:srgbClr val="FF0000"/>
                </a:solidFill>
                <a:effectLst/>
                <a:latin typeface="Times" panose="02020603050405020304" pitchFamily="18" charset="0"/>
                <a:ea typeface="等线" panose="02010600030101010101" pitchFamily="2" charset="-122"/>
                <a:cs typeface="Times New Roman" panose="02020603050405020304" pitchFamily="18" charset="0"/>
              </a:rPr>
              <a:t>Pruning </a:t>
            </a:r>
            <a:r>
              <a:rPr lang="en-US" altLang="zh-CN" sz="2000" dirty="0">
                <a:solidFill>
                  <a:srgbClr val="FF0000"/>
                </a:solidFill>
                <a:latin typeface="华文中宋" panose="02010600040101010101" pitchFamily="2" charset="-122"/>
                <a:ea typeface="华文中宋" panose="02010600040101010101" pitchFamily="2" charset="-122"/>
              </a:rPr>
              <a:t>results</a:t>
            </a:r>
          </a:p>
        </p:txBody>
      </p:sp>
      <p:sp>
        <p:nvSpPr>
          <p:cNvPr id="17" name="文本框 16">
            <a:extLst>
              <a:ext uri="{FF2B5EF4-FFF2-40B4-BE49-F238E27FC236}">
                <a16:creationId xmlns:a16="http://schemas.microsoft.com/office/drawing/2014/main" id="{8DA2599D-51E5-4B06-9097-ADE6D4705D92}"/>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[1]Yu N, </a:t>
            </a:r>
            <a:r>
              <a:rPr lang="en-US" altLang="zh-CN" sz="1600" b="0" i="0" dirty="0" err="1">
                <a:solidFill>
                  <a:srgbClr val="222222"/>
                </a:solidFill>
                <a:effectLst/>
                <a:latin typeface="Times New Roman" panose="02020603050405020304" pitchFamily="18" charset="0"/>
                <a:cs typeface="Times New Roman" panose="02020603050405020304" pitchFamily="18" charset="0"/>
              </a:rPr>
              <a:t>Skripniuk</a:t>
            </a:r>
            <a:r>
              <a:rPr lang="en-US" altLang="zh-CN" sz="1600" b="0" i="0" dirty="0">
                <a:solidFill>
                  <a:srgbClr val="222222"/>
                </a:solidFill>
                <a:effectLst/>
                <a:latin typeface="Times New Roman" panose="02020603050405020304" pitchFamily="18" charset="0"/>
                <a:cs typeface="Times New Roman" panose="02020603050405020304" pitchFamily="18" charset="0"/>
              </a:rPr>
              <a:t> V, </a:t>
            </a:r>
            <a:r>
              <a:rPr lang="en-US" altLang="zh-CN" sz="1600" b="0" i="0" dirty="0" err="1">
                <a:solidFill>
                  <a:srgbClr val="222222"/>
                </a:solidFill>
                <a:effectLst/>
                <a:latin typeface="Times New Roman" panose="02020603050405020304" pitchFamily="18" charset="0"/>
                <a:cs typeface="Times New Roman" panose="02020603050405020304" pitchFamily="18" charset="0"/>
              </a:rPr>
              <a:t>Abdelnabi</a:t>
            </a:r>
            <a:r>
              <a:rPr lang="en-US" altLang="zh-CN" sz="1600" b="0" i="0" dirty="0">
                <a:solidFill>
                  <a:srgbClr val="222222"/>
                </a:solidFill>
                <a:effectLst/>
                <a:latin typeface="Times New Roman" panose="02020603050405020304" pitchFamily="18" charset="0"/>
                <a:cs typeface="Times New Roman" panose="02020603050405020304" pitchFamily="18" charset="0"/>
              </a:rPr>
              <a:t> S, et al. Artificial fingerprinting for generative models: Rooting deepfake attribution in training data  ICCV 2021</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39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grpSp>
        <p:nvGrpSpPr>
          <p:cNvPr id="13" name="组合 12">
            <a:extLst>
              <a:ext uri="{FF2B5EF4-FFF2-40B4-BE49-F238E27FC236}">
                <a16:creationId xmlns:a16="http://schemas.microsoft.com/office/drawing/2014/main" id="{CE287DAF-99F3-47A9-9D34-04339D34E5C9}"/>
              </a:ext>
            </a:extLst>
          </p:cNvPr>
          <p:cNvGrpSpPr/>
          <p:nvPr/>
        </p:nvGrpSpPr>
        <p:grpSpPr>
          <a:xfrm>
            <a:off x="2388910" y="1233484"/>
            <a:ext cx="1800661" cy="1165497"/>
            <a:chOff x="3246959" y="2585677"/>
            <a:chExt cx="1800661" cy="1165497"/>
          </a:xfrm>
        </p:grpSpPr>
        <p:grpSp>
          <p:nvGrpSpPr>
            <p:cNvPr id="39" name="组合 38">
              <a:extLst>
                <a:ext uri="{FF2B5EF4-FFF2-40B4-BE49-F238E27FC236}">
                  <a16:creationId xmlns:a16="http://schemas.microsoft.com/office/drawing/2014/main" id="{0FF47CD5-06DD-423A-94E2-3C918E159677}"/>
                </a:ext>
              </a:extLst>
            </p:cNvPr>
            <p:cNvGrpSpPr/>
            <p:nvPr/>
          </p:nvGrpSpPr>
          <p:grpSpPr>
            <a:xfrm>
              <a:off x="3334108" y="2683877"/>
              <a:ext cx="1589906" cy="989002"/>
              <a:chOff x="4041877" y="1482248"/>
              <a:chExt cx="1325285" cy="1097307"/>
            </a:xfrm>
            <a:solidFill>
              <a:schemeClr val="bg1"/>
            </a:solidFill>
          </p:grpSpPr>
          <p:sp>
            <p:nvSpPr>
              <p:cNvPr id="41" name="矩形 40">
                <a:extLst>
                  <a:ext uri="{FF2B5EF4-FFF2-40B4-BE49-F238E27FC236}">
                    <a16:creationId xmlns:a16="http://schemas.microsoft.com/office/drawing/2014/main" id="{B679069E-31B7-4281-A185-668EE28EF8C2}"/>
                  </a:ext>
                </a:extLst>
              </p:cNvPr>
              <p:cNvSpPr/>
              <p:nvPr/>
            </p:nvSpPr>
            <p:spPr>
              <a:xfrm>
                <a:off x="40418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6529AB98-DF86-48C7-B136-806C66C66231}"/>
                  </a:ext>
                </a:extLst>
              </p:cNvPr>
              <p:cNvSpPr/>
              <p:nvPr/>
            </p:nvSpPr>
            <p:spPr>
              <a:xfrm flipH="1">
                <a:off x="4232796" y="1578901"/>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1FCFF2B8-A6D8-45B3-B36B-C6526384CA97}"/>
                  </a:ext>
                </a:extLst>
              </p:cNvPr>
              <p:cNvSpPr/>
              <p:nvPr/>
            </p:nvSpPr>
            <p:spPr>
              <a:xfrm>
                <a:off x="44304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DFF585FA-9034-4B58-A4C3-C71F1E4ED58A}"/>
                  </a:ext>
                </a:extLst>
              </p:cNvPr>
              <p:cNvSpPr/>
              <p:nvPr/>
            </p:nvSpPr>
            <p:spPr>
              <a:xfrm>
                <a:off x="4626469"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3115BFB-2F48-4748-ADA4-C83CFD23459D}"/>
                  </a:ext>
                </a:extLst>
              </p:cNvPr>
              <p:cNvSpPr/>
              <p:nvPr/>
            </p:nvSpPr>
            <p:spPr>
              <a:xfrm>
                <a:off x="482327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879F2DB5-DEAB-4DEA-88F6-410EC59266AE}"/>
                  </a:ext>
                </a:extLst>
              </p:cNvPr>
              <p:cNvSpPr/>
              <p:nvPr/>
            </p:nvSpPr>
            <p:spPr>
              <a:xfrm flipH="1">
                <a:off x="5016758" y="1605313"/>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A6C872AF-3D34-4B2F-94CD-B362A7558E14}"/>
                  </a:ext>
                </a:extLst>
              </p:cNvPr>
              <p:cNvSpPr/>
              <p:nvPr/>
            </p:nvSpPr>
            <p:spPr>
              <a:xfrm>
                <a:off x="521178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a:extLst>
                <a:ext uri="{FF2B5EF4-FFF2-40B4-BE49-F238E27FC236}">
                  <a16:creationId xmlns:a16="http://schemas.microsoft.com/office/drawing/2014/main" id="{97014868-2236-4ECF-932E-9C23E2254F19}"/>
                </a:ext>
              </a:extLst>
            </p:cNvPr>
            <p:cNvSpPr/>
            <p:nvPr/>
          </p:nvSpPr>
          <p:spPr>
            <a:xfrm>
              <a:off x="3246959" y="2585677"/>
              <a:ext cx="1800661" cy="1165497"/>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pic>
        <p:nvPicPr>
          <p:cNvPr id="12" name="图片 11">
            <a:extLst>
              <a:ext uri="{FF2B5EF4-FFF2-40B4-BE49-F238E27FC236}">
                <a16:creationId xmlns:a16="http://schemas.microsoft.com/office/drawing/2014/main" id="{058BC308-A125-47EE-9EB0-FDB68131DBBF}"/>
              </a:ext>
            </a:extLst>
          </p:cNvPr>
          <p:cNvPicPr>
            <a:picLocks/>
          </p:cNvPicPr>
          <p:nvPr/>
        </p:nvPicPr>
        <p:blipFill rotWithShape="1">
          <a:blip r:embed="rId4"/>
          <a:srcRect r="52049"/>
          <a:stretch/>
        </p:blipFill>
        <p:spPr>
          <a:xfrm>
            <a:off x="683035" y="1180523"/>
            <a:ext cx="1260000" cy="1260000"/>
          </a:xfrm>
          <a:prstGeom prst="rect">
            <a:avLst/>
          </a:prstGeom>
          <a:ln>
            <a:solidFill>
              <a:schemeClr val="tx1"/>
            </a:solidFill>
          </a:ln>
        </p:spPr>
      </p:pic>
      <p:pic>
        <p:nvPicPr>
          <p:cNvPr id="49" name="图片 48">
            <a:extLst>
              <a:ext uri="{FF2B5EF4-FFF2-40B4-BE49-F238E27FC236}">
                <a16:creationId xmlns:a16="http://schemas.microsoft.com/office/drawing/2014/main" id="{9E008724-A413-4119-B94B-93F3EFBA049C}"/>
              </a:ext>
            </a:extLst>
          </p:cNvPr>
          <p:cNvPicPr>
            <a:picLocks/>
          </p:cNvPicPr>
          <p:nvPr/>
        </p:nvPicPr>
        <p:blipFill rotWithShape="1">
          <a:blip r:embed="rId4"/>
          <a:srcRect l="51014"/>
          <a:stretch/>
        </p:blipFill>
        <p:spPr>
          <a:xfrm>
            <a:off x="4600360" y="1186232"/>
            <a:ext cx="1260000" cy="1260000"/>
          </a:xfrm>
          <a:prstGeom prst="rect">
            <a:avLst/>
          </a:prstGeom>
          <a:ln>
            <a:solidFill>
              <a:schemeClr val="tx1"/>
            </a:solidFill>
          </a:ln>
        </p:spPr>
      </p:pic>
      <p:grpSp>
        <p:nvGrpSpPr>
          <p:cNvPr id="69" name="组合 68">
            <a:extLst>
              <a:ext uri="{FF2B5EF4-FFF2-40B4-BE49-F238E27FC236}">
                <a16:creationId xmlns:a16="http://schemas.microsoft.com/office/drawing/2014/main" id="{3615D248-7B0B-4BB8-A2FB-D6D6E51E849C}"/>
              </a:ext>
            </a:extLst>
          </p:cNvPr>
          <p:cNvGrpSpPr/>
          <p:nvPr/>
        </p:nvGrpSpPr>
        <p:grpSpPr>
          <a:xfrm>
            <a:off x="4767458" y="4975217"/>
            <a:ext cx="897039" cy="1231474"/>
            <a:chOff x="5836000" y="5528987"/>
            <a:chExt cx="769092" cy="1214996"/>
          </a:xfrm>
        </p:grpSpPr>
        <p:sp>
          <p:nvSpPr>
            <p:cNvPr id="70" name="矩形 69">
              <a:extLst>
                <a:ext uri="{FF2B5EF4-FFF2-40B4-BE49-F238E27FC236}">
                  <a16:creationId xmlns:a16="http://schemas.microsoft.com/office/drawing/2014/main" id="{59F25CFB-BD46-48D6-A731-F33B21A6BE7D}"/>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1" name="矩形 70">
              <a:extLst>
                <a:ext uri="{FF2B5EF4-FFF2-40B4-BE49-F238E27FC236}">
                  <a16:creationId xmlns:a16="http://schemas.microsoft.com/office/drawing/2014/main" id="{97464FE4-F04F-41D0-A3E1-91B0EB1E49A4}"/>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2" name="矩形 71">
              <a:extLst>
                <a:ext uri="{FF2B5EF4-FFF2-40B4-BE49-F238E27FC236}">
                  <a16:creationId xmlns:a16="http://schemas.microsoft.com/office/drawing/2014/main" id="{0924788C-EB0C-45C2-BBD7-1481E7639EB5}"/>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3" name="矩形 72">
              <a:extLst>
                <a:ext uri="{FF2B5EF4-FFF2-40B4-BE49-F238E27FC236}">
                  <a16:creationId xmlns:a16="http://schemas.microsoft.com/office/drawing/2014/main" id="{C16385E4-73DF-4DB6-A7EB-2EE3BE949C5A}"/>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74" name="组合 73">
            <a:extLst>
              <a:ext uri="{FF2B5EF4-FFF2-40B4-BE49-F238E27FC236}">
                <a16:creationId xmlns:a16="http://schemas.microsoft.com/office/drawing/2014/main" id="{908E6D0D-94FB-4E5C-9A67-6788E3694165}"/>
              </a:ext>
            </a:extLst>
          </p:cNvPr>
          <p:cNvGrpSpPr/>
          <p:nvPr/>
        </p:nvGrpSpPr>
        <p:grpSpPr>
          <a:xfrm>
            <a:off x="6520259" y="1201550"/>
            <a:ext cx="897039" cy="1231474"/>
            <a:chOff x="5836000" y="5528987"/>
            <a:chExt cx="769092" cy="1214996"/>
          </a:xfrm>
        </p:grpSpPr>
        <p:sp>
          <p:nvSpPr>
            <p:cNvPr id="75" name="矩形 74">
              <a:extLst>
                <a:ext uri="{FF2B5EF4-FFF2-40B4-BE49-F238E27FC236}">
                  <a16:creationId xmlns:a16="http://schemas.microsoft.com/office/drawing/2014/main" id="{219713DF-D9BC-4FF9-9078-83802B9469B7}"/>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6" name="矩形 75">
              <a:extLst>
                <a:ext uri="{FF2B5EF4-FFF2-40B4-BE49-F238E27FC236}">
                  <a16:creationId xmlns:a16="http://schemas.microsoft.com/office/drawing/2014/main" id="{50953E7A-34EF-46AC-A4F4-EF8D9252C9E4}"/>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7" name="矩形 76">
              <a:extLst>
                <a:ext uri="{FF2B5EF4-FFF2-40B4-BE49-F238E27FC236}">
                  <a16:creationId xmlns:a16="http://schemas.microsoft.com/office/drawing/2014/main" id="{25B80CFD-5DD8-47F0-B479-5A3DDFB7F6A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8" name="矩形 77">
              <a:extLst>
                <a:ext uri="{FF2B5EF4-FFF2-40B4-BE49-F238E27FC236}">
                  <a16:creationId xmlns:a16="http://schemas.microsoft.com/office/drawing/2014/main" id="{653AD22A-7EF9-489F-98D1-E4973AD7BFDE}"/>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79" name="组合 78">
            <a:extLst>
              <a:ext uri="{FF2B5EF4-FFF2-40B4-BE49-F238E27FC236}">
                <a16:creationId xmlns:a16="http://schemas.microsoft.com/office/drawing/2014/main" id="{8AE799C5-4754-4781-AFE0-2C04F3D47185}"/>
              </a:ext>
            </a:extLst>
          </p:cNvPr>
          <p:cNvGrpSpPr/>
          <p:nvPr/>
        </p:nvGrpSpPr>
        <p:grpSpPr>
          <a:xfrm>
            <a:off x="4767458" y="2972577"/>
            <a:ext cx="897039" cy="1231474"/>
            <a:chOff x="5836000" y="5528987"/>
            <a:chExt cx="769092" cy="1214996"/>
          </a:xfrm>
        </p:grpSpPr>
        <p:sp>
          <p:nvSpPr>
            <p:cNvPr id="80" name="矩形 79">
              <a:extLst>
                <a:ext uri="{FF2B5EF4-FFF2-40B4-BE49-F238E27FC236}">
                  <a16:creationId xmlns:a16="http://schemas.microsoft.com/office/drawing/2014/main" id="{7D7EAEF6-4E2B-4886-A3EF-AEF243287CA9}"/>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1" name="矩形 80">
              <a:extLst>
                <a:ext uri="{FF2B5EF4-FFF2-40B4-BE49-F238E27FC236}">
                  <a16:creationId xmlns:a16="http://schemas.microsoft.com/office/drawing/2014/main" id="{E8B08228-D54C-41A3-BEE2-06025650B2BE}"/>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2" name="矩形 81">
              <a:extLst>
                <a:ext uri="{FF2B5EF4-FFF2-40B4-BE49-F238E27FC236}">
                  <a16:creationId xmlns:a16="http://schemas.microsoft.com/office/drawing/2014/main" id="{2E4536A3-54A6-4177-AEEF-EF99594689EE}"/>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3" name="矩形 82">
              <a:extLst>
                <a:ext uri="{FF2B5EF4-FFF2-40B4-BE49-F238E27FC236}">
                  <a16:creationId xmlns:a16="http://schemas.microsoft.com/office/drawing/2014/main" id="{E84103DF-772E-4724-AA9D-E0DD1F52DC5D}"/>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84" name="组合 83">
            <a:extLst>
              <a:ext uri="{FF2B5EF4-FFF2-40B4-BE49-F238E27FC236}">
                <a16:creationId xmlns:a16="http://schemas.microsoft.com/office/drawing/2014/main" id="{69BE9F8F-359B-41CA-AF23-6FBFFE99C174}"/>
              </a:ext>
            </a:extLst>
          </p:cNvPr>
          <p:cNvGrpSpPr/>
          <p:nvPr/>
        </p:nvGrpSpPr>
        <p:grpSpPr>
          <a:xfrm>
            <a:off x="7184337" y="2972577"/>
            <a:ext cx="897039" cy="1231474"/>
            <a:chOff x="5836000" y="5528987"/>
            <a:chExt cx="769092" cy="1214996"/>
          </a:xfrm>
        </p:grpSpPr>
        <p:sp>
          <p:nvSpPr>
            <p:cNvPr id="85" name="矩形 84">
              <a:extLst>
                <a:ext uri="{FF2B5EF4-FFF2-40B4-BE49-F238E27FC236}">
                  <a16:creationId xmlns:a16="http://schemas.microsoft.com/office/drawing/2014/main" id="{E2CFF4B7-07BD-4FC3-B488-FCB42781917B}"/>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6" name="矩形 85">
              <a:extLst>
                <a:ext uri="{FF2B5EF4-FFF2-40B4-BE49-F238E27FC236}">
                  <a16:creationId xmlns:a16="http://schemas.microsoft.com/office/drawing/2014/main" id="{F7478DF8-4E39-4D57-9B59-351A20B25EE8}"/>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7" name="矩形 86">
              <a:extLst>
                <a:ext uri="{FF2B5EF4-FFF2-40B4-BE49-F238E27FC236}">
                  <a16:creationId xmlns:a16="http://schemas.microsoft.com/office/drawing/2014/main" id="{ACE5A0D7-E5C2-418D-AF9D-015540F0641F}"/>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8" name="矩形 87">
              <a:extLst>
                <a:ext uri="{FF2B5EF4-FFF2-40B4-BE49-F238E27FC236}">
                  <a16:creationId xmlns:a16="http://schemas.microsoft.com/office/drawing/2014/main" id="{0740677C-7FD0-485E-83A9-49931FB381C6}"/>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cxnSp>
        <p:nvCxnSpPr>
          <p:cNvPr id="89" name="直接箭头连接符 88">
            <a:extLst>
              <a:ext uri="{FF2B5EF4-FFF2-40B4-BE49-F238E27FC236}">
                <a16:creationId xmlns:a16="http://schemas.microsoft.com/office/drawing/2014/main" id="{0A65C8F2-840E-41D9-B106-0E589FEEFC78}"/>
              </a:ext>
            </a:extLst>
          </p:cNvPr>
          <p:cNvCxnSpPr>
            <a:cxnSpLocks/>
            <a:stCxn id="12" idx="3"/>
            <a:endCxn id="40" idx="1"/>
          </p:cNvCxnSpPr>
          <p:nvPr/>
        </p:nvCxnSpPr>
        <p:spPr>
          <a:xfrm>
            <a:off x="1943035" y="1810523"/>
            <a:ext cx="445875" cy="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E725F4E1-4D2E-4DD5-BD80-4A52C53B7C92}"/>
              </a:ext>
            </a:extLst>
          </p:cNvPr>
          <p:cNvCxnSpPr>
            <a:cxnSpLocks/>
            <a:stCxn id="40" idx="3"/>
            <a:endCxn id="49" idx="1"/>
          </p:cNvCxnSpPr>
          <p:nvPr/>
        </p:nvCxnSpPr>
        <p:spPr>
          <a:xfrm flipV="1">
            <a:off x="4189571" y="1816232"/>
            <a:ext cx="4107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EF08CAB1-8F48-4610-8EFF-BBA584FD33DA}"/>
              </a:ext>
            </a:extLst>
          </p:cNvPr>
          <p:cNvCxnSpPr>
            <a:cxnSpLocks/>
            <a:stCxn id="49" idx="3"/>
            <a:endCxn id="78" idx="1"/>
          </p:cNvCxnSpPr>
          <p:nvPr/>
        </p:nvCxnSpPr>
        <p:spPr>
          <a:xfrm>
            <a:off x="5860360" y="1816232"/>
            <a:ext cx="659899" cy="10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F32B45B9-06E2-416D-8FDE-4B74230592F1}"/>
              </a:ext>
            </a:extLst>
          </p:cNvPr>
          <p:cNvCxnSpPr>
            <a:cxnSpLocks/>
            <a:stCxn id="49" idx="2"/>
            <a:endCxn id="83" idx="0"/>
          </p:cNvCxnSpPr>
          <p:nvPr/>
        </p:nvCxnSpPr>
        <p:spPr>
          <a:xfrm flipH="1">
            <a:off x="5215978" y="2446232"/>
            <a:ext cx="14382" cy="526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组合 101">
            <a:extLst>
              <a:ext uri="{FF2B5EF4-FFF2-40B4-BE49-F238E27FC236}">
                <a16:creationId xmlns:a16="http://schemas.microsoft.com/office/drawing/2014/main" id="{10CF2716-C158-47C2-BBE9-2515AEAD072E}"/>
              </a:ext>
            </a:extLst>
          </p:cNvPr>
          <p:cNvGrpSpPr/>
          <p:nvPr/>
        </p:nvGrpSpPr>
        <p:grpSpPr>
          <a:xfrm>
            <a:off x="3356389" y="5354674"/>
            <a:ext cx="969976" cy="472559"/>
            <a:chOff x="9470064" y="1538008"/>
            <a:chExt cx="1832400" cy="892720"/>
          </a:xfrm>
        </p:grpSpPr>
        <p:sp>
          <p:nvSpPr>
            <p:cNvPr id="103" name="矩形 102">
              <a:extLst>
                <a:ext uri="{FF2B5EF4-FFF2-40B4-BE49-F238E27FC236}">
                  <a16:creationId xmlns:a16="http://schemas.microsoft.com/office/drawing/2014/main" id="{A37A7A52-5753-4FBA-BC74-17BF1EE922BE}"/>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4" name="矩形 103">
              <a:extLst>
                <a:ext uri="{FF2B5EF4-FFF2-40B4-BE49-F238E27FC236}">
                  <a16:creationId xmlns:a16="http://schemas.microsoft.com/office/drawing/2014/main" id="{9A498E1D-DCF4-4715-BA2E-625DD5D317A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5" name="矩形 104">
              <a:extLst>
                <a:ext uri="{FF2B5EF4-FFF2-40B4-BE49-F238E27FC236}">
                  <a16:creationId xmlns:a16="http://schemas.microsoft.com/office/drawing/2014/main" id="{4A486668-B033-44B0-8F5C-DBF565900252}"/>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6" name="矩形 105">
              <a:extLst>
                <a:ext uri="{FF2B5EF4-FFF2-40B4-BE49-F238E27FC236}">
                  <a16:creationId xmlns:a16="http://schemas.microsoft.com/office/drawing/2014/main" id="{C17CE73B-15CA-4B3C-8A78-559B1B198528}"/>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7" name="矩形 106">
              <a:extLst>
                <a:ext uri="{FF2B5EF4-FFF2-40B4-BE49-F238E27FC236}">
                  <a16:creationId xmlns:a16="http://schemas.microsoft.com/office/drawing/2014/main" id="{6A7F184B-BF99-42B5-B78A-72F99F7CDB20}"/>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8" name="矩形 107">
              <a:extLst>
                <a:ext uri="{FF2B5EF4-FFF2-40B4-BE49-F238E27FC236}">
                  <a16:creationId xmlns:a16="http://schemas.microsoft.com/office/drawing/2014/main" id="{F8F5BC9C-2878-402D-B96A-670DD70239F4}"/>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9" name="矩形 108">
              <a:extLst>
                <a:ext uri="{FF2B5EF4-FFF2-40B4-BE49-F238E27FC236}">
                  <a16:creationId xmlns:a16="http://schemas.microsoft.com/office/drawing/2014/main" id="{04E96655-D194-448B-9F2F-87C35B0156D3}"/>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10" name="矩形 109">
              <a:extLst>
                <a:ext uri="{FF2B5EF4-FFF2-40B4-BE49-F238E27FC236}">
                  <a16:creationId xmlns:a16="http://schemas.microsoft.com/office/drawing/2014/main" id="{DA4BEBA5-0A92-4F86-9926-273425171A3F}"/>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cxnSp>
        <p:nvCxnSpPr>
          <p:cNvPr id="111" name="直接箭头连接符 110">
            <a:extLst>
              <a:ext uri="{FF2B5EF4-FFF2-40B4-BE49-F238E27FC236}">
                <a16:creationId xmlns:a16="http://schemas.microsoft.com/office/drawing/2014/main" id="{61F7D905-FB11-4813-B1FA-84B86E80B505}"/>
              </a:ext>
            </a:extLst>
          </p:cNvPr>
          <p:cNvCxnSpPr>
            <a:cxnSpLocks/>
            <a:endCxn id="73" idx="1"/>
          </p:cNvCxnSpPr>
          <p:nvPr/>
        </p:nvCxnSpPr>
        <p:spPr>
          <a:xfrm>
            <a:off x="4358212" y="5590954"/>
            <a:ext cx="4092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a16="http://schemas.microsoft.com/office/drawing/2014/main" id="{DCBA6F6B-034A-4E31-9016-159358FA33D2}"/>
              </a:ext>
            </a:extLst>
          </p:cNvPr>
          <p:cNvCxnSpPr>
            <a:cxnSpLocks/>
            <a:stCxn id="83" idx="3"/>
            <a:endCxn id="88" idx="1"/>
          </p:cNvCxnSpPr>
          <p:nvPr/>
        </p:nvCxnSpPr>
        <p:spPr>
          <a:xfrm>
            <a:off x="5664497" y="3588314"/>
            <a:ext cx="15198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连接符: 肘形 118">
            <a:extLst>
              <a:ext uri="{FF2B5EF4-FFF2-40B4-BE49-F238E27FC236}">
                <a16:creationId xmlns:a16="http://schemas.microsoft.com/office/drawing/2014/main" id="{2FF8FF0D-AB80-4BEF-BAAC-94F1879DC002}"/>
              </a:ext>
            </a:extLst>
          </p:cNvPr>
          <p:cNvCxnSpPr>
            <a:cxnSpLocks/>
            <a:stCxn id="73" idx="3"/>
            <a:endCxn id="31" idx="4"/>
          </p:cNvCxnSpPr>
          <p:nvPr/>
        </p:nvCxnSpPr>
        <p:spPr>
          <a:xfrm flipV="1">
            <a:off x="5664497" y="3750993"/>
            <a:ext cx="781311" cy="18399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流程图: 或者 30">
            <a:extLst>
              <a:ext uri="{FF2B5EF4-FFF2-40B4-BE49-F238E27FC236}">
                <a16:creationId xmlns:a16="http://schemas.microsoft.com/office/drawing/2014/main" id="{DCB8A5DB-3496-4CEF-AEA9-6E26D45139A3}"/>
              </a:ext>
            </a:extLst>
          </p:cNvPr>
          <p:cNvSpPr/>
          <p:nvPr/>
        </p:nvSpPr>
        <p:spPr>
          <a:xfrm>
            <a:off x="6281978" y="3423333"/>
            <a:ext cx="327660" cy="327660"/>
          </a:xfrm>
          <a:prstGeom prst="flowChartOr">
            <a:avLst/>
          </a:prstGeom>
          <a:no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125" name="直接箭头连接符 124">
            <a:extLst>
              <a:ext uri="{FF2B5EF4-FFF2-40B4-BE49-F238E27FC236}">
                <a16:creationId xmlns:a16="http://schemas.microsoft.com/office/drawing/2014/main" id="{ED40DF03-64D3-4930-944B-55592BEDD377}"/>
              </a:ext>
            </a:extLst>
          </p:cNvPr>
          <p:cNvCxnSpPr>
            <a:cxnSpLocks/>
            <a:stCxn id="88" idx="3"/>
          </p:cNvCxnSpPr>
          <p:nvPr/>
        </p:nvCxnSpPr>
        <p:spPr>
          <a:xfrm>
            <a:off x="8081376" y="3588314"/>
            <a:ext cx="91909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9" name="矩形 128">
            <a:extLst>
              <a:ext uri="{FF2B5EF4-FFF2-40B4-BE49-F238E27FC236}">
                <a16:creationId xmlns:a16="http://schemas.microsoft.com/office/drawing/2014/main" id="{71AA5AE8-C1D8-4D38-B42A-5E4A05D90EDF}"/>
              </a:ext>
            </a:extLst>
          </p:cNvPr>
          <p:cNvSpPr/>
          <p:nvPr/>
        </p:nvSpPr>
        <p:spPr>
          <a:xfrm>
            <a:off x="8999468" y="4804940"/>
            <a:ext cx="1073059" cy="106045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130" name="连接符: 肘形 129">
            <a:extLst>
              <a:ext uri="{FF2B5EF4-FFF2-40B4-BE49-F238E27FC236}">
                <a16:creationId xmlns:a16="http://schemas.microsoft.com/office/drawing/2014/main" id="{6E850BC2-E212-4006-93A8-E164B5519E3F}"/>
              </a:ext>
            </a:extLst>
          </p:cNvPr>
          <p:cNvCxnSpPr>
            <a:cxnSpLocks/>
            <a:endCxn id="129" idx="1"/>
          </p:cNvCxnSpPr>
          <p:nvPr/>
        </p:nvCxnSpPr>
        <p:spPr>
          <a:xfrm rot="16200000" flipH="1">
            <a:off x="8001226" y="4336925"/>
            <a:ext cx="1587897" cy="40858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6D36A310-9C19-4B2D-A3BF-7C4465437796}"/>
              </a:ext>
            </a:extLst>
          </p:cNvPr>
          <p:cNvCxnSpPr>
            <a:cxnSpLocks/>
          </p:cNvCxnSpPr>
          <p:nvPr/>
        </p:nvCxnSpPr>
        <p:spPr>
          <a:xfrm>
            <a:off x="8102331" y="3747269"/>
            <a:ext cx="488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B0007183-C4CA-43FD-9D06-415A57FE943F}"/>
              </a:ext>
            </a:extLst>
          </p:cNvPr>
          <p:cNvSpPr txBox="1"/>
          <p:nvPr/>
        </p:nvSpPr>
        <p:spPr>
          <a:xfrm>
            <a:off x="3219082" y="5839525"/>
            <a:ext cx="126301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keys</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1" name="文本框 90">
            <a:extLst>
              <a:ext uri="{FF2B5EF4-FFF2-40B4-BE49-F238E27FC236}">
                <a16:creationId xmlns:a16="http://schemas.microsoft.com/office/drawing/2014/main" id="{3A6F0D71-7CF9-48E7-80D7-B49FB6D6971A}"/>
              </a:ext>
            </a:extLst>
          </p:cNvPr>
          <p:cNvSpPr txBox="1"/>
          <p:nvPr/>
        </p:nvSpPr>
        <p:spPr>
          <a:xfrm>
            <a:off x="4581691" y="4241468"/>
            <a:ext cx="1263011" cy="276999"/>
          </a:xfrm>
          <a:prstGeom prst="rect">
            <a:avLst/>
          </a:prstGeom>
          <a:solidFill>
            <a:schemeClr val="bg1"/>
          </a:solidFill>
        </p:spPr>
        <p:txBody>
          <a:bodyPr wrap="square" rtlCol="0">
            <a:spAutoFit/>
          </a:bodyPr>
          <a:lstStyle/>
          <a:p>
            <a:pPr algn="ct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Encoder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Wu H, Liu G, Yao Y, et al. Watermarking neural networks with watermarked images TCSVT 2020</a:t>
            </a:r>
            <a:endParaRPr lang="zh-CN" altLang="en-US" sz="1600"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29B28889-9614-4BB4-96A4-15C31455D2B2}"/>
              </a:ext>
            </a:extLst>
          </p:cNvPr>
          <p:cNvPicPr>
            <a:picLocks noChangeAspect="1"/>
          </p:cNvPicPr>
          <p:nvPr/>
        </p:nvPicPr>
        <p:blipFill>
          <a:blip r:embed="rId5"/>
          <a:stretch>
            <a:fillRect/>
          </a:stretch>
        </p:blipFill>
        <p:spPr>
          <a:xfrm>
            <a:off x="8999468" y="3109041"/>
            <a:ext cx="1073059" cy="1073059"/>
          </a:xfrm>
          <a:prstGeom prst="rect">
            <a:avLst/>
          </a:prstGeom>
          <a:ln>
            <a:solidFill>
              <a:schemeClr val="tx1"/>
            </a:solidFill>
          </a:ln>
        </p:spPr>
      </p:pic>
      <p:sp>
        <p:nvSpPr>
          <p:cNvPr id="101" name="文本框 100">
            <a:extLst>
              <a:ext uri="{FF2B5EF4-FFF2-40B4-BE49-F238E27FC236}">
                <a16:creationId xmlns:a16="http://schemas.microsoft.com/office/drawing/2014/main" id="{A128E84F-D25F-4BBA-B748-E1819E36A2C3}"/>
              </a:ext>
            </a:extLst>
          </p:cNvPr>
          <p:cNvSpPr txBox="1"/>
          <p:nvPr/>
        </p:nvSpPr>
        <p:spPr>
          <a:xfrm>
            <a:off x="707634" y="2476281"/>
            <a:ext cx="12264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Origin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文本框 113">
            <a:extLst>
              <a:ext uri="{FF2B5EF4-FFF2-40B4-BE49-F238E27FC236}">
                <a16:creationId xmlns:a16="http://schemas.microsoft.com/office/drawing/2014/main" id="{ABD9F7F0-AD51-40BD-BE07-41CE5658BCAF}"/>
              </a:ext>
            </a:extLst>
          </p:cNvPr>
          <p:cNvSpPr txBox="1"/>
          <p:nvPr/>
        </p:nvSpPr>
        <p:spPr>
          <a:xfrm>
            <a:off x="2763733" y="247628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5" name="文本框 114">
            <a:extLst>
              <a:ext uri="{FF2B5EF4-FFF2-40B4-BE49-F238E27FC236}">
                <a16:creationId xmlns:a16="http://schemas.microsoft.com/office/drawing/2014/main" id="{F8CF75C9-9B96-420F-A884-0F409A4CFD64}"/>
              </a:ext>
            </a:extLst>
          </p:cNvPr>
          <p:cNvSpPr txBox="1"/>
          <p:nvPr/>
        </p:nvSpPr>
        <p:spPr>
          <a:xfrm>
            <a:off x="4671775" y="2476281"/>
            <a:ext cx="12264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7" name="文本框 116">
            <a:extLst>
              <a:ext uri="{FF2B5EF4-FFF2-40B4-BE49-F238E27FC236}">
                <a16:creationId xmlns:a16="http://schemas.microsoft.com/office/drawing/2014/main" id="{6FE620C3-4F0F-4019-AF3C-E3D236BEF3FB}"/>
              </a:ext>
            </a:extLst>
          </p:cNvPr>
          <p:cNvSpPr txBox="1"/>
          <p:nvPr/>
        </p:nvSpPr>
        <p:spPr>
          <a:xfrm>
            <a:off x="6418676" y="2476281"/>
            <a:ext cx="1098895"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8" name="文本框 117">
            <a:extLst>
              <a:ext uri="{FF2B5EF4-FFF2-40B4-BE49-F238E27FC236}">
                <a16:creationId xmlns:a16="http://schemas.microsoft.com/office/drawing/2014/main" id="{A7793AB0-78A2-460E-B0AF-A8CF045928D8}"/>
              </a:ext>
            </a:extLst>
          </p:cNvPr>
          <p:cNvSpPr txBox="1"/>
          <p:nvPr/>
        </p:nvSpPr>
        <p:spPr>
          <a:xfrm>
            <a:off x="4581691" y="6222797"/>
            <a:ext cx="126301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Key Encoder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0" name="文本框 119">
            <a:extLst>
              <a:ext uri="{FF2B5EF4-FFF2-40B4-BE49-F238E27FC236}">
                <a16:creationId xmlns:a16="http://schemas.microsoft.com/office/drawing/2014/main" id="{8E350372-A8B5-4990-B85F-9B52A5756C74}"/>
              </a:ext>
            </a:extLst>
          </p:cNvPr>
          <p:cNvSpPr txBox="1"/>
          <p:nvPr/>
        </p:nvSpPr>
        <p:spPr>
          <a:xfrm>
            <a:off x="6721195" y="4241468"/>
            <a:ext cx="18153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1" name="文本框 130">
            <a:extLst>
              <a:ext uri="{FF2B5EF4-FFF2-40B4-BE49-F238E27FC236}">
                <a16:creationId xmlns:a16="http://schemas.microsoft.com/office/drawing/2014/main" id="{F3CF1508-F327-46BF-BCC1-80232C7DB42C}"/>
              </a:ext>
            </a:extLst>
          </p:cNvPr>
          <p:cNvSpPr txBox="1"/>
          <p:nvPr/>
        </p:nvSpPr>
        <p:spPr>
          <a:xfrm>
            <a:off x="9031037" y="4241468"/>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4450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TCSVT</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2020</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9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2"/>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grpSp>
        <p:nvGrpSpPr>
          <p:cNvPr id="13" name="组合 12">
            <a:extLst>
              <a:ext uri="{FF2B5EF4-FFF2-40B4-BE49-F238E27FC236}">
                <a16:creationId xmlns:a16="http://schemas.microsoft.com/office/drawing/2014/main" id="{CE287DAF-99F3-47A9-9D34-04339D34E5C9}"/>
              </a:ext>
            </a:extLst>
          </p:cNvPr>
          <p:cNvGrpSpPr/>
          <p:nvPr/>
        </p:nvGrpSpPr>
        <p:grpSpPr>
          <a:xfrm>
            <a:off x="3976410" y="1233484"/>
            <a:ext cx="1800661" cy="1165497"/>
            <a:chOff x="3246959" y="2585677"/>
            <a:chExt cx="1800661" cy="1165497"/>
          </a:xfrm>
        </p:grpSpPr>
        <p:grpSp>
          <p:nvGrpSpPr>
            <p:cNvPr id="39" name="组合 38">
              <a:extLst>
                <a:ext uri="{FF2B5EF4-FFF2-40B4-BE49-F238E27FC236}">
                  <a16:creationId xmlns:a16="http://schemas.microsoft.com/office/drawing/2014/main" id="{0FF47CD5-06DD-423A-94E2-3C918E159677}"/>
                </a:ext>
              </a:extLst>
            </p:cNvPr>
            <p:cNvGrpSpPr/>
            <p:nvPr/>
          </p:nvGrpSpPr>
          <p:grpSpPr>
            <a:xfrm>
              <a:off x="3334108" y="2683877"/>
              <a:ext cx="1589906" cy="989002"/>
              <a:chOff x="4041877" y="1482248"/>
              <a:chExt cx="1325285" cy="1097307"/>
            </a:xfrm>
            <a:solidFill>
              <a:schemeClr val="bg1"/>
            </a:solidFill>
          </p:grpSpPr>
          <p:sp>
            <p:nvSpPr>
              <p:cNvPr id="41" name="矩形 40">
                <a:extLst>
                  <a:ext uri="{FF2B5EF4-FFF2-40B4-BE49-F238E27FC236}">
                    <a16:creationId xmlns:a16="http://schemas.microsoft.com/office/drawing/2014/main" id="{B679069E-31B7-4281-A185-668EE28EF8C2}"/>
                  </a:ext>
                </a:extLst>
              </p:cNvPr>
              <p:cNvSpPr/>
              <p:nvPr/>
            </p:nvSpPr>
            <p:spPr>
              <a:xfrm>
                <a:off x="40418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6529AB98-DF86-48C7-B136-806C66C66231}"/>
                  </a:ext>
                </a:extLst>
              </p:cNvPr>
              <p:cNvSpPr/>
              <p:nvPr/>
            </p:nvSpPr>
            <p:spPr>
              <a:xfrm flipH="1">
                <a:off x="4232796" y="1578901"/>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id="{1FCFF2B8-A6D8-45B3-B36B-C6526384CA97}"/>
                  </a:ext>
                </a:extLst>
              </p:cNvPr>
              <p:cNvSpPr/>
              <p:nvPr/>
            </p:nvSpPr>
            <p:spPr>
              <a:xfrm>
                <a:off x="44304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DFF585FA-9034-4B58-A4C3-C71F1E4ED58A}"/>
                  </a:ext>
                </a:extLst>
              </p:cNvPr>
              <p:cNvSpPr/>
              <p:nvPr/>
            </p:nvSpPr>
            <p:spPr>
              <a:xfrm>
                <a:off x="4626469"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C3115BFB-2F48-4748-ADA4-C83CFD23459D}"/>
                  </a:ext>
                </a:extLst>
              </p:cNvPr>
              <p:cNvSpPr/>
              <p:nvPr/>
            </p:nvSpPr>
            <p:spPr>
              <a:xfrm>
                <a:off x="482327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879F2DB5-DEAB-4DEA-88F6-410EC59266AE}"/>
                  </a:ext>
                </a:extLst>
              </p:cNvPr>
              <p:cNvSpPr/>
              <p:nvPr/>
            </p:nvSpPr>
            <p:spPr>
              <a:xfrm flipH="1">
                <a:off x="5016758" y="1605313"/>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A6C872AF-3D34-4B2F-94CD-B362A7558E14}"/>
                  </a:ext>
                </a:extLst>
              </p:cNvPr>
              <p:cNvSpPr/>
              <p:nvPr/>
            </p:nvSpPr>
            <p:spPr>
              <a:xfrm>
                <a:off x="521178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矩形 39">
              <a:extLst>
                <a:ext uri="{FF2B5EF4-FFF2-40B4-BE49-F238E27FC236}">
                  <a16:creationId xmlns:a16="http://schemas.microsoft.com/office/drawing/2014/main" id="{97014868-2236-4ECF-932E-9C23E2254F19}"/>
                </a:ext>
              </a:extLst>
            </p:cNvPr>
            <p:cNvSpPr/>
            <p:nvPr/>
          </p:nvSpPr>
          <p:spPr>
            <a:xfrm>
              <a:off x="3246959" y="2585677"/>
              <a:ext cx="1800661" cy="1165497"/>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pic>
        <p:nvPicPr>
          <p:cNvPr id="12" name="图片 11">
            <a:extLst>
              <a:ext uri="{FF2B5EF4-FFF2-40B4-BE49-F238E27FC236}">
                <a16:creationId xmlns:a16="http://schemas.microsoft.com/office/drawing/2014/main" id="{058BC308-A125-47EE-9EB0-FDB68131DBBF}"/>
              </a:ext>
            </a:extLst>
          </p:cNvPr>
          <p:cNvPicPr>
            <a:picLocks/>
          </p:cNvPicPr>
          <p:nvPr/>
        </p:nvPicPr>
        <p:blipFill rotWithShape="1">
          <a:blip r:embed="rId5"/>
          <a:srcRect r="52049"/>
          <a:stretch/>
        </p:blipFill>
        <p:spPr>
          <a:xfrm>
            <a:off x="2270535" y="1180523"/>
            <a:ext cx="1260000" cy="1260000"/>
          </a:xfrm>
          <a:prstGeom prst="rect">
            <a:avLst/>
          </a:prstGeom>
          <a:ln>
            <a:solidFill>
              <a:schemeClr val="tx1"/>
            </a:solidFill>
          </a:ln>
        </p:spPr>
      </p:pic>
      <p:pic>
        <p:nvPicPr>
          <p:cNvPr id="49" name="图片 48">
            <a:extLst>
              <a:ext uri="{FF2B5EF4-FFF2-40B4-BE49-F238E27FC236}">
                <a16:creationId xmlns:a16="http://schemas.microsoft.com/office/drawing/2014/main" id="{9E008724-A413-4119-B94B-93F3EFBA049C}"/>
              </a:ext>
            </a:extLst>
          </p:cNvPr>
          <p:cNvPicPr>
            <a:picLocks/>
          </p:cNvPicPr>
          <p:nvPr/>
        </p:nvPicPr>
        <p:blipFill rotWithShape="1">
          <a:blip r:embed="rId5"/>
          <a:srcRect l="51014"/>
          <a:stretch/>
        </p:blipFill>
        <p:spPr>
          <a:xfrm>
            <a:off x="6187860" y="1186232"/>
            <a:ext cx="1260000" cy="1260000"/>
          </a:xfrm>
          <a:prstGeom prst="rect">
            <a:avLst/>
          </a:prstGeom>
          <a:ln>
            <a:solidFill>
              <a:schemeClr val="tx1"/>
            </a:solidFill>
          </a:ln>
        </p:spPr>
      </p:pic>
      <p:grpSp>
        <p:nvGrpSpPr>
          <p:cNvPr id="69" name="组合 68">
            <a:extLst>
              <a:ext uri="{FF2B5EF4-FFF2-40B4-BE49-F238E27FC236}">
                <a16:creationId xmlns:a16="http://schemas.microsoft.com/office/drawing/2014/main" id="{3615D248-7B0B-4BB8-A2FB-D6D6E51E849C}"/>
              </a:ext>
            </a:extLst>
          </p:cNvPr>
          <p:cNvGrpSpPr/>
          <p:nvPr/>
        </p:nvGrpSpPr>
        <p:grpSpPr>
          <a:xfrm>
            <a:off x="6354958" y="4975217"/>
            <a:ext cx="897039" cy="1231474"/>
            <a:chOff x="5836000" y="5528987"/>
            <a:chExt cx="769092" cy="1214996"/>
          </a:xfrm>
        </p:grpSpPr>
        <p:sp>
          <p:nvSpPr>
            <p:cNvPr id="70" name="矩形 69">
              <a:extLst>
                <a:ext uri="{FF2B5EF4-FFF2-40B4-BE49-F238E27FC236}">
                  <a16:creationId xmlns:a16="http://schemas.microsoft.com/office/drawing/2014/main" id="{59F25CFB-BD46-48D6-A731-F33B21A6BE7D}"/>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1" name="矩形 70">
              <a:extLst>
                <a:ext uri="{FF2B5EF4-FFF2-40B4-BE49-F238E27FC236}">
                  <a16:creationId xmlns:a16="http://schemas.microsoft.com/office/drawing/2014/main" id="{97464FE4-F04F-41D0-A3E1-91B0EB1E49A4}"/>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2" name="矩形 71">
              <a:extLst>
                <a:ext uri="{FF2B5EF4-FFF2-40B4-BE49-F238E27FC236}">
                  <a16:creationId xmlns:a16="http://schemas.microsoft.com/office/drawing/2014/main" id="{0924788C-EB0C-45C2-BBD7-1481E7639EB5}"/>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3" name="矩形 72">
              <a:extLst>
                <a:ext uri="{FF2B5EF4-FFF2-40B4-BE49-F238E27FC236}">
                  <a16:creationId xmlns:a16="http://schemas.microsoft.com/office/drawing/2014/main" id="{C16385E4-73DF-4DB6-A7EB-2EE3BE949C5A}"/>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74" name="组合 73">
            <a:extLst>
              <a:ext uri="{FF2B5EF4-FFF2-40B4-BE49-F238E27FC236}">
                <a16:creationId xmlns:a16="http://schemas.microsoft.com/office/drawing/2014/main" id="{908E6D0D-94FB-4E5C-9A67-6788E3694165}"/>
              </a:ext>
            </a:extLst>
          </p:cNvPr>
          <p:cNvGrpSpPr/>
          <p:nvPr/>
        </p:nvGrpSpPr>
        <p:grpSpPr>
          <a:xfrm>
            <a:off x="8107759" y="1201550"/>
            <a:ext cx="897039" cy="1231474"/>
            <a:chOff x="5836000" y="5528987"/>
            <a:chExt cx="769092" cy="1214996"/>
          </a:xfrm>
        </p:grpSpPr>
        <p:sp>
          <p:nvSpPr>
            <p:cNvPr id="75" name="矩形 74">
              <a:extLst>
                <a:ext uri="{FF2B5EF4-FFF2-40B4-BE49-F238E27FC236}">
                  <a16:creationId xmlns:a16="http://schemas.microsoft.com/office/drawing/2014/main" id="{219713DF-D9BC-4FF9-9078-83802B9469B7}"/>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6" name="矩形 75">
              <a:extLst>
                <a:ext uri="{FF2B5EF4-FFF2-40B4-BE49-F238E27FC236}">
                  <a16:creationId xmlns:a16="http://schemas.microsoft.com/office/drawing/2014/main" id="{50953E7A-34EF-46AC-A4F4-EF8D9252C9E4}"/>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7" name="矩形 76">
              <a:extLst>
                <a:ext uri="{FF2B5EF4-FFF2-40B4-BE49-F238E27FC236}">
                  <a16:creationId xmlns:a16="http://schemas.microsoft.com/office/drawing/2014/main" id="{25B80CFD-5DD8-47F0-B479-5A3DDFB7F6A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78" name="矩形 77">
              <a:extLst>
                <a:ext uri="{FF2B5EF4-FFF2-40B4-BE49-F238E27FC236}">
                  <a16:creationId xmlns:a16="http://schemas.microsoft.com/office/drawing/2014/main" id="{653AD22A-7EF9-489F-98D1-E4973AD7BFDE}"/>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79" name="组合 78">
            <a:extLst>
              <a:ext uri="{FF2B5EF4-FFF2-40B4-BE49-F238E27FC236}">
                <a16:creationId xmlns:a16="http://schemas.microsoft.com/office/drawing/2014/main" id="{8AE799C5-4754-4781-AFE0-2C04F3D47185}"/>
              </a:ext>
            </a:extLst>
          </p:cNvPr>
          <p:cNvGrpSpPr/>
          <p:nvPr/>
        </p:nvGrpSpPr>
        <p:grpSpPr>
          <a:xfrm>
            <a:off x="6354958" y="2972577"/>
            <a:ext cx="897039" cy="1231474"/>
            <a:chOff x="5836000" y="5528987"/>
            <a:chExt cx="769092" cy="1214996"/>
          </a:xfrm>
        </p:grpSpPr>
        <p:sp>
          <p:nvSpPr>
            <p:cNvPr id="80" name="矩形 79">
              <a:extLst>
                <a:ext uri="{FF2B5EF4-FFF2-40B4-BE49-F238E27FC236}">
                  <a16:creationId xmlns:a16="http://schemas.microsoft.com/office/drawing/2014/main" id="{7D7EAEF6-4E2B-4886-A3EF-AEF243287CA9}"/>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1" name="矩形 80">
              <a:extLst>
                <a:ext uri="{FF2B5EF4-FFF2-40B4-BE49-F238E27FC236}">
                  <a16:creationId xmlns:a16="http://schemas.microsoft.com/office/drawing/2014/main" id="{E8B08228-D54C-41A3-BEE2-06025650B2BE}"/>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2" name="矩形 81">
              <a:extLst>
                <a:ext uri="{FF2B5EF4-FFF2-40B4-BE49-F238E27FC236}">
                  <a16:creationId xmlns:a16="http://schemas.microsoft.com/office/drawing/2014/main" id="{2E4536A3-54A6-4177-AEEF-EF99594689EE}"/>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3" name="矩形 82">
              <a:extLst>
                <a:ext uri="{FF2B5EF4-FFF2-40B4-BE49-F238E27FC236}">
                  <a16:creationId xmlns:a16="http://schemas.microsoft.com/office/drawing/2014/main" id="{E84103DF-772E-4724-AA9D-E0DD1F52DC5D}"/>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grpSp>
        <p:nvGrpSpPr>
          <p:cNvPr id="84" name="组合 83">
            <a:extLst>
              <a:ext uri="{FF2B5EF4-FFF2-40B4-BE49-F238E27FC236}">
                <a16:creationId xmlns:a16="http://schemas.microsoft.com/office/drawing/2014/main" id="{69BE9F8F-359B-41CA-AF23-6FBFFE99C174}"/>
              </a:ext>
            </a:extLst>
          </p:cNvPr>
          <p:cNvGrpSpPr/>
          <p:nvPr/>
        </p:nvGrpSpPr>
        <p:grpSpPr>
          <a:xfrm>
            <a:off x="8771837" y="2972577"/>
            <a:ext cx="897039" cy="1231474"/>
            <a:chOff x="5836000" y="5528987"/>
            <a:chExt cx="769092" cy="1214996"/>
          </a:xfrm>
        </p:grpSpPr>
        <p:sp>
          <p:nvSpPr>
            <p:cNvPr id="85" name="矩形 84">
              <a:extLst>
                <a:ext uri="{FF2B5EF4-FFF2-40B4-BE49-F238E27FC236}">
                  <a16:creationId xmlns:a16="http://schemas.microsoft.com/office/drawing/2014/main" id="{E2CFF4B7-07BD-4FC3-B488-FCB42781917B}"/>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6" name="矩形 85">
              <a:extLst>
                <a:ext uri="{FF2B5EF4-FFF2-40B4-BE49-F238E27FC236}">
                  <a16:creationId xmlns:a16="http://schemas.microsoft.com/office/drawing/2014/main" id="{F7478DF8-4E39-4D57-9B59-351A20B25EE8}"/>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7" name="矩形 86">
              <a:extLst>
                <a:ext uri="{FF2B5EF4-FFF2-40B4-BE49-F238E27FC236}">
                  <a16:creationId xmlns:a16="http://schemas.microsoft.com/office/drawing/2014/main" id="{ACE5A0D7-E5C2-418D-AF9D-015540F0641F}"/>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sp>
          <p:nvSpPr>
            <p:cNvPr id="88" name="矩形 87">
              <a:extLst>
                <a:ext uri="{FF2B5EF4-FFF2-40B4-BE49-F238E27FC236}">
                  <a16:creationId xmlns:a16="http://schemas.microsoft.com/office/drawing/2014/main" id="{0740677C-7FD0-485E-83A9-49931FB381C6}"/>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50"/>
            </a:p>
          </p:txBody>
        </p:sp>
      </p:grpSp>
      <p:cxnSp>
        <p:nvCxnSpPr>
          <p:cNvPr id="89" name="直接箭头连接符 88">
            <a:extLst>
              <a:ext uri="{FF2B5EF4-FFF2-40B4-BE49-F238E27FC236}">
                <a16:creationId xmlns:a16="http://schemas.microsoft.com/office/drawing/2014/main" id="{0A65C8F2-840E-41D9-B106-0E589FEEFC78}"/>
              </a:ext>
            </a:extLst>
          </p:cNvPr>
          <p:cNvCxnSpPr>
            <a:cxnSpLocks/>
            <a:stCxn id="12" idx="3"/>
            <a:endCxn id="40" idx="1"/>
          </p:cNvCxnSpPr>
          <p:nvPr/>
        </p:nvCxnSpPr>
        <p:spPr>
          <a:xfrm>
            <a:off x="3530535" y="1810523"/>
            <a:ext cx="445875" cy="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E725F4E1-4D2E-4DD5-BD80-4A52C53B7C92}"/>
              </a:ext>
            </a:extLst>
          </p:cNvPr>
          <p:cNvCxnSpPr>
            <a:cxnSpLocks/>
            <a:stCxn id="40" idx="3"/>
            <a:endCxn id="49" idx="1"/>
          </p:cNvCxnSpPr>
          <p:nvPr/>
        </p:nvCxnSpPr>
        <p:spPr>
          <a:xfrm flipV="1">
            <a:off x="5777071" y="1816232"/>
            <a:ext cx="4107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EF08CAB1-8F48-4610-8EFF-BBA584FD33DA}"/>
              </a:ext>
            </a:extLst>
          </p:cNvPr>
          <p:cNvCxnSpPr>
            <a:cxnSpLocks/>
            <a:stCxn id="49" idx="3"/>
            <a:endCxn id="78" idx="1"/>
          </p:cNvCxnSpPr>
          <p:nvPr/>
        </p:nvCxnSpPr>
        <p:spPr>
          <a:xfrm>
            <a:off x="7447860" y="1816232"/>
            <a:ext cx="659899" cy="10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F32B45B9-06E2-416D-8FDE-4B74230592F1}"/>
              </a:ext>
            </a:extLst>
          </p:cNvPr>
          <p:cNvCxnSpPr>
            <a:cxnSpLocks/>
            <a:stCxn id="49" idx="2"/>
            <a:endCxn id="83" idx="0"/>
          </p:cNvCxnSpPr>
          <p:nvPr/>
        </p:nvCxnSpPr>
        <p:spPr>
          <a:xfrm flipH="1">
            <a:off x="6803478" y="2446232"/>
            <a:ext cx="14382" cy="526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组合 101">
            <a:extLst>
              <a:ext uri="{FF2B5EF4-FFF2-40B4-BE49-F238E27FC236}">
                <a16:creationId xmlns:a16="http://schemas.microsoft.com/office/drawing/2014/main" id="{10CF2716-C158-47C2-BBE9-2515AEAD072E}"/>
              </a:ext>
            </a:extLst>
          </p:cNvPr>
          <p:cNvGrpSpPr/>
          <p:nvPr/>
        </p:nvGrpSpPr>
        <p:grpSpPr>
          <a:xfrm>
            <a:off x="4943889" y="5354674"/>
            <a:ext cx="969976" cy="472559"/>
            <a:chOff x="9470064" y="1538008"/>
            <a:chExt cx="1832400" cy="892720"/>
          </a:xfrm>
        </p:grpSpPr>
        <p:sp>
          <p:nvSpPr>
            <p:cNvPr id="103" name="矩形 102">
              <a:extLst>
                <a:ext uri="{FF2B5EF4-FFF2-40B4-BE49-F238E27FC236}">
                  <a16:creationId xmlns:a16="http://schemas.microsoft.com/office/drawing/2014/main" id="{A37A7A52-5753-4FBA-BC74-17BF1EE922BE}"/>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4" name="矩形 103">
              <a:extLst>
                <a:ext uri="{FF2B5EF4-FFF2-40B4-BE49-F238E27FC236}">
                  <a16:creationId xmlns:a16="http://schemas.microsoft.com/office/drawing/2014/main" id="{9A498E1D-DCF4-4715-BA2E-625DD5D317A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5" name="矩形 104">
              <a:extLst>
                <a:ext uri="{FF2B5EF4-FFF2-40B4-BE49-F238E27FC236}">
                  <a16:creationId xmlns:a16="http://schemas.microsoft.com/office/drawing/2014/main" id="{4A486668-B033-44B0-8F5C-DBF565900252}"/>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6" name="矩形 105">
              <a:extLst>
                <a:ext uri="{FF2B5EF4-FFF2-40B4-BE49-F238E27FC236}">
                  <a16:creationId xmlns:a16="http://schemas.microsoft.com/office/drawing/2014/main" id="{C17CE73B-15CA-4B3C-8A78-559B1B198528}"/>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7" name="矩形 106">
              <a:extLst>
                <a:ext uri="{FF2B5EF4-FFF2-40B4-BE49-F238E27FC236}">
                  <a16:creationId xmlns:a16="http://schemas.microsoft.com/office/drawing/2014/main" id="{6A7F184B-BF99-42B5-B78A-72F99F7CDB20}"/>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08" name="矩形 107">
              <a:extLst>
                <a:ext uri="{FF2B5EF4-FFF2-40B4-BE49-F238E27FC236}">
                  <a16:creationId xmlns:a16="http://schemas.microsoft.com/office/drawing/2014/main" id="{F8F5BC9C-2878-402D-B96A-670DD70239F4}"/>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sp>
          <p:nvSpPr>
            <p:cNvPr id="109" name="矩形 108">
              <a:extLst>
                <a:ext uri="{FF2B5EF4-FFF2-40B4-BE49-F238E27FC236}">
                  <a16:creationId xmlns:a16="http://schemas.microsoft.com/office/drawing/2014/main" id="{04E96655-D194-448B-9F2F-87C35B0156D3}"/>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tx1"/>
                  </a:solidFill>
                </a:rPr>
                <a:t>1</a:t>
              </a:r>
              <a:endParaRPr kumimoji="1" lang="zh-CN" altLang="en-US" sz="1100" dirty="0">
                <a:solidFill>
                  <a:schemeClr val="tx1"/>
                </a:solidFill>
              </a:endParaRPr>
            </a:p>
          </p:txBody>
        </p:sp>
        <p:sp>
          <p:nvSpPr>
            <p:cNvPr id="110" name="矩形 109">
              <a:extLst>
                <a:ext uri="{FF2B5EF4-FFF2-40B4-BE49-F238E27FC236}">
                  <a16:creationId xmlns:a16="http://schemas.microsoft.com/office/drawing/2014/main" id="{DA4BEBA5-0A92-4F86-9926-273425171A3F}"/>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100" dirty="0">
                  <a:solidFill>
                    <a:schemeClr val="bg1"/>
                  </a:solidFill>
                </a:rPr>
                <a:t>0</a:t>
              </a:r>
              <a:endParaRPr kumimoji="1" lang="zh-CN" altLang="en-US" sz="1100" dirty="0">
                <a:solidFill>
                  <a:schemeClr val="bg1"/>
                </a:solidFill>
              </a:endParaRPr>
            </a:p>
          </p:txBody>
        </p:sp>
      </p:grpSp>
      <p:cxnSp>
        <p:nvCxnSpPr>
          <p:cNvPr id="111" name="直接箭头连接符 110">
            <a:extLst>
              <a:ext uri="{FF2B5EF4-FFF2-40B4-BE49-F238E27FC236}">
                <a16:creationId xmlns:a16="http://schemas.microsoft.com/office/drawing/2014/main" id="{61F7D905-FB11-4813-B1FA-84B86E80B505}"/>
              </a:ext>
            </a:extLst>
          </p:cNvPr>
          <p:cNvCxnSpPr>
            <a:cxnSpLocks/>
            <a:endCxn id="73" idx="1"/>
          </p:cNvCxnSpPr>
          <p:nvPr/>
        </p:nvCxnSpPr>
        <p:spPr>
          <a:xfrm>
            <a:off x="5945712" y="5590954"/>
            <a:ext cx="4092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a:extLst>
              <a:ext uri="{FF2B5EF4-FFF2-40B4-BE49-F238E27FC236}">
                <a16:creationId xmlns:a16="http://schemas.microsoft.com/office/drawing/2014/main" id="{DCBA6F6B-034A-4E31-9016-159358FA33D2}"/>
              </a:ext>
            </a:extLst>
          </p:cNvPr>
          <p:cNvCxnSpPr>
            <a:cxnSpLocks/>
            <a:stCxn id="83" idx="3"/>
            <a:endCxn id="88" idx="1"/>
          </p:cNvCxnSpPr>
          <p:nvPr/>
        </p:nvCxnSpPr>
        <p:spPr>
          <a:xfrm>
            <a:off x="7251997" y="3588314"/>
            <a:ext cx="15198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连接符: 肘形 118">
            <a:extLst>
              <a:ext uri="{FF2B5EF4-FFF2-40B4-BE49-F238E27FC236}">
                <a16:creationId xmlns:a16="http://schemas.microsoft.com/office/drawing/2014/main" id="{2FF8FF0D-AB80-4BEF-BAAC-94F1879DC002}"/>
              </a:ext>
            </a:extLst>
          </p:cNvPr>
          <p:cNvCxnSpPr>
            <a:cxnSpLocks/>
            <a:stCxn id="73" idx="3"/>
            <a:endCxn id="31" idx="4"/>
          </p:cNvCxnSpPr>
          <p:nvPr/>
        </p:nvCxnSpPr>
        <p:spPr>
          <a:xfrm flipV="1">
            <a:off x="7251997" y="3750993"/>
            <a:ext cx="781311" cy="18399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流程图: 或者 30">
            <a:extLst>
              <a:ext uri="{FF2B5EF4-FFF2-40B4-BE49-F238E27FC236}">
                <a16:creationId xmlns:a16="http://schemas.microsoft.com/office/drawing/2014/main" id="{DCB8A5DB-3496-4CEF-AEA9-6E26D45139A3}"/>
              </a:ext>
            </a:extLst>
          </p:cNvPr>
          <p:cNvSpPr/>
          <p:nvPr/>
        </p:nvSpPr>
        <p:spPr>
          <a:xfrm>
            <a:off x="7869478" y="3423333"/>
            <a:ext cx="327660" cy="327660"/>
          </a:xfrm>
          <a:prstGeom prst="flowChartOr">
            <a:avLst/>
          </a:prstGeom>
          <a:noFill/>
          <a:ln w="317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125" name="直接箭头连接符 124">
            <a:extLst>
              <a:ext uri="{FF2B5EF4-FFF2-40B4-BE49-F238E27FC236}">
                <a16:creationId xmlns:a16="http://schemas.microsoft.com/office/drawing/2014/main" id="{ED40DF03-64D3-4930-944B-55592BEDD377}"/>
              </a:ext>
            </a:extLst>
          </p:cNvPr>
          <p:cNvCxnSpPr>
            <a:cxnSpLocks/>
            <a:stCxn id="88" idx="3"/>
          </p:cNvCxnSpPr>
          <p:nvPr/>
        </p:nvCxnSpPr>
        <p:spPr>
          <a:xfrm>
            <a:off x="9668876" y="3588314"/>
            <a:ext cx="919093"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9" name="矩形 128">
            <a:extLst>
              <a:ext uri="{FF2B5EF4-FFF2-40B4-BE49-F238E27FC236}">
                <a16:creationId xmlns:a16="http://schemas.microsoft.com/office/drawing/2014/main" id="{71AA5AE8-C1D8-4D38-B42A-5E4A05D90EDF}"/>
              </a:ext>
            </a:extLst>
          </p:cNvPr>
          <p:cNvSpPr/>
          <p:nvPr/>
        </p:nvSpPr>
        <p:spPr>
          <a:xfrm>
            <a:off x="10586968" y="4804940"/>
            <a:ext cx="1073059" cy="106045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130" name="连接符: 肘形 129">
            <a:extLst>
              <a:ext uri="{FF2B5EF4-FFF2-40B4-BE49-F238E27FC236}">
                <a16:creationId xmlns:a16="http://schemas.microsoft.com/office/drawing/2014/main" id="{6E850BC2-E212-4006-93A8-E164B5519E3F}"/>
              </a:ext>
            </a:extLst>
          </p:cNvPr>
          <p:cNvCxnSpPr>
            <a:cxnSpLocks/>
            <a:endCxn id="129" idx="1"/>
          </p:cNvCxnSpPr>
          <p:nvPr/>
        </p:nvCxnSpPr>
        <p:spPr>
          <a:xfrm rot="16200000" flipH="1">
            <a:off x="9588726" y="4336925"/>
            <a:ext cx="1587897" cy="408587"/>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6D36A310-9C19-4B2D-A3BF-7C4465437796}"/>
              </a:ext>
            </a:extLst>
          </p:cNvPr>
          <p:cNvCxnSpPr>
            <a:cxnSpLocks/>
          </p:cNvCxnSpPr>
          <p:nvPr/>
        </p:nvCxnSpPr>
        <p:spPr>
          <a:xfrm>
            <a:off x="9689831" y="3747269"/>
            <a:ext cx="4885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B0007183-C4CA-43FD-9D06-415A57FE943F}"/>
              </a:ext>
            </a:extLst>
          </p:cNvPr>
          <p:cNvSpPr txBox="1"/>
          <p:nvPr/>
        </p:nvSpPr>
        <p:spPr>
          <a:xfrm>
            <a:off x="4806582" y="5839525"/>
            <a:ext cx="126301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keys</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1" name="文本框 90">
            <a:extLst>
              <a:ext uri="{FF2B5EF4-FFF2-40B4-BE49-F238E27FC236}">
                <a16:creationId xmlns:a16="http://schemas.microsoft.com/office/drawing/2014/main" id="{3A6F0D71-7CF9-48E7-80D7-B49FB6D6971A}"/>
              </a:ext>
            </a:extLst>
          </p:cNvPr>
          <p:cNvSpPr txBox="1"/>
          <p:nvPr/>
        </p:nvSpPr>
        <p:spPr>
          <a:xfrm>
            <a:off x="6169191" y="4241468"/>
            <a:ext cx="1263011" cy="276999"/>
          </a:xfrm>
          <a:prstGeom prst="rect">
            <a:avLst/>
          </a:prstGeom>
          <a:solidFill>
            <a:schemeClr val="bg1"/>
          </a:solidFill>
        </p:spPr>
        <p:txBody>
          <a:bodyPr wrap="square" rtlCol="0">
            <a:spAutoFit/>
          </a:bodyPr>
          <a:lstStyle/>
          <a:p>
            <a:pPr algn="ct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Encoder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6">
            <a:extLst>
              <a:ext uri="{FF2B5EF4-FFF2-40B4-BE49-F238E27FC236}">
                <a16:creationId xmlns:a16="http://schemas.microsoft.com/office/drawing/2014/main" id="{29B28889-9614-4BB4-96A4-15C31455D2B2}"/>
              </a:ext>
            </a:extLst>
          </p:cNvPr>
          <p:cNvPicPr>
            <a:picLocks noChangeAspect="1"/>
          </p:cNvPicPr>
          <p:nvPr/>
        </p:nvPicPr>
        <p:blipFill>
          <a:blip r:embed="rId6"/>
          <a:stretch>
            <a:fillRect/>
          </a:stretch>
        </p:blipFill>
        <p:spPr>
          <a:xfrm>
            <a:off x="10586968" y="3109041"/>
            <a:ext cx="1073059" cy="1073059"/>
          </a:xfrm>
          <a:prstGeom prst="rect">
            <a:avLst/>
          </a:prstGeom>
          <a:ln>
            <a:solidFill>
              <a:schemeClr val="tx1"/>
            </a:solidFill>
          </a:ln>
        </p:spPr>
      </p:pic>
      <p:sp>
        <p:nvSpPr>
          <p:cNvPr id="101" name="文本框 100">
            <a:extLst>
              <a:ext uri="{FF2B5EF4-FFF2-40B4-BE49-F238E27FC236}">
                <a16:creationId xmlns:a16="http://schemas.microsoft.com/office/drawing/2014/main" id="{A128E84F-D25F-4BBA-B748-E1819E36A2C3}"/>
              </a:ext>
            </a:extLst>
          </p:cNvPr>
          <p:cNvSpPr txBox="1"/>
          <p:nvPr/>
        </p:nvSpPr>
        <p:spPr>
          <a:xfrm>
            <a:off x="2295134" y="2476281"/>
            <a:ext cx="12264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Origin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4" name="文本框 113">
            <a:extLst>
              <a:ext uri="{FF2B5EF4-FFF2-40B4-BE49-F238E27FC236}">
                <a16:creationId xmlns:a16="http://schemas.microsoft.com/office/drawing/2014/main" id="{ABD9F7F0-AD51-40BD-BE07-41CE5658BCAF}"/>
              </a:ext>
            </a:extLst>
          </p:cNvPr>
          <p:cNvSpPr txBox="1"/>
          <p:nvPr/>
        </p:nvSpPr>
        <p:spPr>
          <a:xfrm>
            <a:off x="4351233" y="2476281"/>
            <a:ext cx="1042167"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5" name="文本框 114">
            <a:extLst>
              <a:ext uri="{FF2B5EF4-FFF2-40B4-BE49-F238E27FC236}">
                <a16:creationId xmlns:a16="http://schemas.microsoft.com/office/drawing/2014/main" id="{F8CF75C9-9B96-420F-A884-0F409A4CFD64}"/>
              </a:ext>
            </a:extLst>
          </p:cNvPr>
          <p:cNvSpPr txBox="1"/>
          <p:nvPr/>
        </p:nvSpPr>
        <p:spPr>
          <a:xfrm>
            <a:off x="6259275" y="2476281"/>
            <a:ext cx="12264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Generated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7" name="文本框 116">
            <a:extLst>
              <a:ext uri="{FF2B5EF4-FFF2-40B4-BE49-F238E27FC236}">
                <a16:creationId xmlns:a16="http://schemas.microsoft.com/office/drawing/2014/main" id="{6FE620C3-4F0F-4019-AF3C-E3D236BEF3FB}"/>
              </a:ext>
            </a:extLst>
          </p:cNvPr>
          <p:cNvSpPr txBox="1"/>
          <p:nvPr/>
        </p:nvSpPr>
        <p:spPr>
          <a:xfrm>
            <a:off x="8006176" y="2476281"/>
            <a:ext cx="1098895"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8" name="文本框 117">
            <a:extLst>
              <a:ext uri="{FF2B5EF4-FFF2-40B4-BE49-F238E27FC236}">
                <a16:creationId xmlns:a16="http://schemas.microsoft.com/office/drawing/2014/main" id="{A7793AB0-78A2-460E-B0AF-A8CF045928D8}"/>
              </a:ext>
            </a:extLst>
          </p:cNvPr>
          <p:cNvSpPr txBox="1"/>
          <p:nvPr/>
        </p:nvSpPr>
        <p:spPr>
          <a:xfrm>
            <a:off x="6169191" y="6222797"/>
            <a:ext cx="126301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Key Encoder</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0" name="文本框 119">
            <a:extLst>
              <a:ext uri="{FF2B5EF4-FFF2-40B4-BE49-F238E27FC236}">
                <a16:creationId xmlns:a16="http://schemas.microsoft.com/office/drawing/2014/main" id="{8E350372-A8B5-4990-B85F-9B52A5756C74}"/>
              </a:ext>
            </a:extLst>
          </p:cNvPr>
          <p:cNvSpPr txBox="1"/>
          <p:nvPr/>
        </p:nvSpPr>
        <p:spPr>
          <a:xfrm>
            <a:off x="8308695" y="4241468"/>
            <a:ext cx="1815341" cy="276999"/>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1" name="文本框 130">
            <a:extLst>
              <a:ext uri="{FF2B5EF4-FFF2-40B4-BE49-F238E27FC236}">
                <a16:creationId xmlns:a16="http://schemas.microsoft.com/office/drawing/2014/main" id="{F3CF1508-F327-46BF-BCC1-80232C7DB42C}"/>
              </a:ext>
            </a:extLst>
          </p:cNvPr>
          <p:cNvSpPr txBox="1"/>
          <p:nvPr/>
        </p:nvSpPr>
        <p:spPr>
          <a:xfrm>
            <a:off x="10618537" y="4241468"/>
            <a:ext cx="1029427" cy="461665"/>
          </a:xfrm>
          <a:prstGeom prst="rect">
            <a:avLst/>
          </a:prstGeom>
          <a:solidFill>
            <a:schemeClr val="bg1"/>
          </a:solidFill>
        </p:spPr>
        <p:txBody>
          <a:bodyPr wrap="square" rtlCol="0">
            <a:spAutoFit/>
          </a:bodyPr>
          <a:lstStyle/>
          <a:p>
            <a:pPr algn="ct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4450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TCSVT</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2020</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94" name="对象 93">
            <a:extLst>
              <a:ext uri="{FF2B5EF4-FFF2-40B4-BE49-F238E27FC236}">
                <a16:creationId xmlns:a16="http://schemas.microsoft.com/office/drawing/2014/main" id="{EE947E68-3D3E-4C02-92E3-A70D1777BFF9}"/>
              </a:ext>
            </a:extLst>
          </p:cNvPr>
          <p:cNvGraphicFramePr>
            <a:graphicFrameLocks noChangeAspect="1"/>
          </p:cNvGraphicFramePr>
          <p:nvPr>
            <p:extLst>
              <p:ext uri="{D42A27DB-BD31-4B8C-83A1-F6EECF244321}">
                <p14:modId xmlns:p14="http://schemas.microsoft.com/office/powerpoint/2010/main" val="2058024754"/>
              </p:ext>
            </p:extLst>
          </p:nvPr>
        </p:nvGraphicFramePr>
        <p:xfrm>
          <a:off x="525688" y="2765230"/>
          <a:ext cx="3786052" cy="449833"/>
        </p:xfrm>
        <a:graphic>
          <a:graphicData uri="http://schemas.openxmlformats.org/presentationml/2006/ole">
            <mc:AlternateContent xmlns:mc="http://schemas.openxmlformats.org/markup-compatibility/2006">
              <mc:Choice xmlns:v="urn:schemas-microsoft-com:vml" Requires="v">
                <p:oleObj spid="_x0000_s2174" name="Equation" r:id="rId7" imgW="1549080" imgH="241200" progId="Equation.DSMT4">
                  <p:embed/>
                </p:oleObj>
              </mc:Choice>
              <mc:Fallback>
                <p:oleObj name="Equation" r:id="rId7" imgW="1549080" imgH="241200" progId="Equation.DSMT4">
                  <p:embed/>
                  <p:pic>
                    <p:nvPicPr>
                      <p:cNvPr id="2" name="对象 1">
                        <a:extLst>
                          <a:ext uri="{FF2B5EF4-FFF2-40B4-BE49-F238E27FC236}">
                            <a16:creationId xmlns:a16="http://schemas.microsoft.com/office/drawing/2014/main" id="{AE33CBB3-57FC-47DF-BDD9-7BC1E9AB2220}"/>
                          </a:ext>
                        </a:extLst>
                      </p:cNvPr>
                      <p:cNvPicPr/>
                      <p:nvPr/>
                    </p:nvPicPr>
                    <p:blipFill>
                      <a:blip r:embed="rId8"/>
                      <a:stretch>
                        <a:fillRect/>
                      </a:stretch>
                    </p:blipFill>
                    <p:spPr>
                      <a:xfrm>
                        <a:off x="525688" y="2765230"/>
                        <a:ext cx="3786052" cy="449833"/>
                      </a:xfrm>
                      <a:prstGeom prst="rect">
                        <a:avLst/>
                      </a:prstGeom>
                      <a:noFill/>
                      <a:ln w="38100">
                        <a:solidFill>
                          <a:schemeClr val="tx1"/>
                        </a:solidFill>
                      </a:ln>
                    </p:spPr>
                  </p:pic>
                </p:oleObj>
              </mc:Fallback>
            </mc:AlternateContent>
          </a:graphicData>
        </a:graphic>
      </p:graphicFrame>
      <p:sp>
        <p:nvSpPr>
          <p:cNvPr id="95" name="矩形 94">
            <a:extLst>
              <a:ext uri="{FF2B5EF4-FFF2-40B4-BE49-F238E27FC236}">
                <a16:creationId xmlns:a16="http://schemas.microsoft.com/office/drawing/2014/main" id="{DEEBF498-34AB-4594-96B6-C155F4F4494C}"/>
              </a:ext>
            </a:extLst>
          </p:cNvPr>
          <p:cNvSpPr/>
          <p:nvPr/>
        </p:nvSpPr>
        <p:spPr>
          <a:xfrm>
            <a:off x="224848" y="3638824"/>
            <a:ext cx="4302538" cy="635617"/>
          </a:xfrm>
          <a:prstGeom prst="rect">
            <a:avLst/>
          </a:prstGeom>
          <a:solidFill>
            <a:schemeClr val="bg2"/>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dirty="0"/>
          </a:p>
        </p:txBody>
      </p:sp>
      <p:sp>
        <p:nvSpPr>
          <p:cNvPr id="97" name="矩形 96">
            <a:extLst>
              <a:ext uri="{FF2B5EF4-FFF2-40B4-BE49-F238E27FC236}">
                <a16:creationId xmlns:a16="http://schemas.microsoft.com/office/drawing/2014/main" id="{F3545449-D087-4C66-853F-B0B76591A226}"/>
              </a:ext>
            </a:extLst>
          </p:cNvPr>
          <p:cNvSpPr/>
          <p:nvPr/>
        </p:nvSpPr>
        <p:spPr>
          <a:xfrm>
            <a:off x="224848" y="3231504"/>
            <a:ext cx="4302538" cy="401634"/>
          </a:xfrm>
          <a:prstGeom prst="rect">
            <a:avLst/>
          </a:prstGeom>
          <a:solidFill>
            <a:srgbClr val="5497D4"/>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Case 1: </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key</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correct</a:t>
            </a:r>
            <a:r>
              <a:rPr lang="zh-CN" altLang="en-US"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image with </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a:t>
            </a:r>
            <a:endParaRPr lang="zh-CN" altLang="en-US"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endParaRPr>
          </a:p>
        </p:txBody>
      </p:sp>
      <p:graphicFrame>
        <p:nvGraphicFramePr>
          <p:cNvPr id="100" name="对象 99">
            <a:extLst>
              <a:ext uri="{FF2B5EF4-FFF2-40B4-BE49-F238E27FC236}">
                <a16:creationId xmlns:a16="http://schemas.microsoft.com/office/drawing/2014/main" id="{AFB8534F-1A74-4BDC-935E-5E7C3F0DC81D}"/>
              </a:ext>
            </a:extLst>
          </p:cNvPr>
          <p:cNvGraphicFramePr>
            <a:graphicFrameLocks noChangeAspect="1"/>
          </p:cNvGraphicFramePr>
          <p:nvPr>
            <p:extLst>
              <p:ext uri="{D42A27DB-BD31-4B8C-83A1-F6EECF244321}">
                <p14:modId xmlns:p14="http://schemas.microsoft.com/office/powerpoint/2010/main" val="4164358355"/>
              </p:ext>
            </p:extLst>
          </p:nvPr>
        </p:nvGraphicFramePr>
        <p:xfrm>
          <a:off x="792155" y="3571229"/>
          <a:ext cx="3235325" cy="711200"/>
        </p:xfrm>
        <a:graphic>
          <a:graphicData uri="http://schemas.openxmlformats.org/presentationml/2006/ole">
            <mc:AlternateContent xmlns:mc="http://schemas.openxmlformats.org/markup-compatibility/2006">
              <mc:Choice xmlns:v="urn:schemas-microsoft-com:vml" Requires="v">
                <p:oleObj spid="_x0000_s2175" name="Equation" r:id="rId9" imgW="2019240" imgH="444240" progId="Equation.DSMT4">
                  <p:embed/>
                </p:oleObj>
              </mc:Choice>
              <mc:Fallback>
                <p:oleObj name="Equation" r:id="rId9" imgW="2019240" imgH="444240" progId="Equation.DSMT4">
                  <p:embed/>
                  <p:pic>
                    <p:nvPicPr>
                      <p:cNvPr id="5" name="对象 4">
                        <a:extLst>
                          <a:ext uri="{FF2B5EF4-FFF2-40B4-BE49-F238E27FC236}">
                            <a16:creationId xmlns:a16="http://schemas.microsoft.com/office/drawing/2014/main" id="{595E2428-2575-46AD-9829-EC1A6AC905D5}"/>
                          </a:ext>
                        </a:extLst>
                      </p:cNvPr>
                      <p:cNvPicPr/>
                      <p:nvPr/>
                    </p:nvPicPr>
                    <p:blipFill>
                      <a:blip r:embed="rId10"/>
                      <a:stretch>
                        <a:fillRect/>
                      </a:stretch>
                    </p:blipFill>
                    <p:spPr>
                      <a:xfrm>
                        <a:off x="792155" y="3571229"/>
                        <a:ext cx="3235325" cy="711200"/>
                      </a:xfrm>
                      <a:prstGeom prst="rect">
                        <a:avLst/>
                      </a:prstGeom>
                    </p:spPr>
                  </p:pic>
                </p:oleObj>
              </mc:Fallback>
            </mc:AlternateContent>
          </a:graphicData>
        </a:graphic>
      </p:graphicFrame>
      <p:sp>
        <p:nvSpPr>
          <p:cNvPr id="112" name="矩形 111">
            <a:extLst>
              <a:ext uri="{FF2B5EF4-FFF2-40B4-BE49-F238E27FC236}">
                <a16:creationId xmlns:a16="http://schemas.microsoft.com/office/drawing/2014/main" id="{2DAC2011-24F1-444D-88F7-4C462C870A63}"/>
              </a:ext>
            </a:extLst>
          </p:cNvPr>
          <p:cNvSpPr/>
          <p:nvPr/>
        </p:nvSpPr>
        <p:spPr>
          <a:xfrm>
            <a:off x="226555" y="4755374"/>
            <a:ext cx="4302538" cy="635617"/>
          </a:xfrm>
          <a:prstGeom prst="rect">
            <a:avLst/>
          </a:prstGeom>
          <a:solidFill>
            <a:schemeClr val="bg2"/>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dirty="0"/>
          </a:p>
        </p:txBody>
      </p:sp>
      <p:sp>
        <p:nvSpPr>
          <p:cNvPr id="113" name="矩形 112">
            <a:extLst>
              <a:ext uri="{FF2B5EF4-FFF2-40B4-BE49-F238E27FC236}">
                <a16:creationId xmlns:a16="http://schemas.microsoft.com/office/drawing/2014/main" id="{81D089AE-A9F0-4468-B245-231F7C985809}"/>
              </a:ext>
            </a:extLst>
          </p:cNvPr>
          <p:cNvSpPr/>
          <p:nvPr/>
        </p:nvSpPr>
        <p:spPr>
          <a:xfrm>
            <a:off x="226555" y="4353740"/>
            <a:ext cx="4302538" cy="401634"/>
          </a:xfrm>
          <a:prstGeom prst="rect">
            <a:avLst/>
          </a:prstGeom>
          <a:solidFill>
            <a:srgbClr val="5497D4"/>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Case 2:</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 key</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correct </a:t>
            </a:r>
            <a:r>
              <a:rPr lang="zh-CN" altLang="en-US"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image w/o </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a:t>
            </a:r>
            <a:endParaRPr lang="zh-CN" altLang="en-US"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p:txBody>
      </p:sp>
      <p:graphicFrame>
        <p:nvGraphicFramePr>
          <p:cNvPr id="121" name="对象 120">
            <a:extLst>
              <a:ext uri="{FF2B5EF4-FFF2-40B4-BE49-F238E27FC236}">
                <a16:creationId xmlns:a16="http://schemas.microsoft.com/office/drawing/2014/main" id="{63FA0AEB-BA61-4033-BB24-F2D5C3DA3014}"/>
              </a:ext>
            </a:extLst>
          </p:cNvPr>
          <p:cNvGraphicFramePr>
            <a:graphicFrameLocks noChangeAspect="1"/>
          </p:cNvGraphicFramePr>
          <p:nvPr>
            <p:extLst>
              <p:ext uri="{D42A27DB-BD31-4B8C-83A1-F6EECF244321}">
                <p14:modId xmlns:p14="http://schemas.microsoft.com/office/powerpoint/2010/main" val="3431608625"/>
              </p:ext>
            </p:extLst>
          </p:nvPr>
        </p:nvGraphicFramePr>
        <p:xfrm>
          <a:off x="1004897" y="4725157"/>
          <a:ext cx="2790364" cy="678886"/>
        </p:xfrm>
        <a:graphic>
          <a:graphicData uri="http://schemas.openxmlformats.org/presentationml/2006/ole">
            <mc:AlternateContent xmlns:mc="http://schemas.openxmlformats.org/markup-compatibility/2006">
              <mc:Choice xmlns:v="urn:schemas-microsoft-com:vml" Requires="v">
                <p:oleObj spid="_x0000_s2176" name="Equation" r:id="rId11" imgW="1828800" imgH="444240" progId="Equation.DSMT4">
                  <p:embed/>
                </p:oleObj>
              </mc:Choice>
              <mc:Fallback>
                <p:oleObj name="Equation" r:id="rId11" imgW="1828800" imgH="444240" progId="Equation.DSMT4">
                  <p:embed/>
                  <p:pic>
                    <p:nvPicPr>
                      <p:cNvPr id="8" name="对象 7">
                        <a:extLst>
                          <a:ext uri="{FF2B5EF4-FFF2-40B4-BE49-F238E27FC236}">
                            <a16:creationId xmlns:a16="http://schemas.microsoft.com/office/drawing/2014/main" id="{CC57143F-EF0E-466F-80AA-0E45E11112FF}"/>
                          </a:ext>
                        </a:extLst>
                      </p:cNvPr>
                      <p:cNvPicPr/>
                      <p:nvPr/>
                    </p:nvPicPr>
                    <p:blipFill>
                      <a:blip r:embed="rId12"/>
                      <a:stretch>
                        <a:fillRect/>
                      </a:stretch>
                    </p:blipFill>
                    <p:spPr>
                      <a:xfrm>
                        <a:off x="1004897" y="4725157"/>
                        <a:ext cx="2790364" cy="678886"/>
                      </a:xfrm>
                      <a:prstGeom prst="rect">
                        <a:avLst/>
                      </a:prstGeom>
                    </p:spPr>
                  </p:pic>
                </p:oleObj>
              </mc:Fallback>
            </mc:AlternateContent>
          </a:graphicData>
        </a:graphic>
      </p:graphicFrame>
      <p:sp>
        <p:nvSpPr>
          <p:cNvPr id="122" name="矩形 121">
            <a:extLst>
              <a:ext uri="{FF2B5EF4-FFF2-40B4-BE49-F238E27FC236}">
                <a16:creationId xmlns:a16="http://schemas.microsoft.com/office/drawing/2014/main" id="{039CB18C-00D6-41FF-B905-B5C4A3DACA1D}"/>
              </a:ext>
            </a:extLst>
          </p:cNvPr>
          <p:cNvSpPr/>
          <p:nvPr/>
        </p:nvSpPr>
        <p:spPr>
          <a:xfrm>
            <a:off x="224848" y="5877610"/>
            <a:ext cx="4302538" cy="635617"/>
          </a:xfrm>
          <a:prstGeom prst="rect">
            <a:avLst/>
          </a:prstGeom>
          <a:solidFill>
            <a:schemeClr val="bg2"/>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dirty="0"/>
          </a:p>
        </p:txBody>
      </p:sp>
      <p:sp>
        <p:nvSpPr>
          <p:cNvPr id="123" name="矩形 122">
            <a:extLst>
              <a:ext uri="{FF2B5EF4-FFF2-40B4-BE49-F238E27FC236}">
                <a16:creationId xmlns:a16="http://schemas.microsoft.com/office/drawing/2014/main" id="{2DCCC8A2-E2C4-4AA8-9702-2646A1472E76}"/>
              </a:ext>
            </a:extLst>
          </p:cNvPr>
          <p:cNvSpPr/>
          <p:nvPr/>
        </p:nvSpPr>
        <p:spPr>
          <a:xfrm>
            <a:off x="224848" y="5475976"/>
            <a:ext cx="4302538" cy="401634"/>
          </a:xfrm>
          <a:prstGeom prst="rect">
            <a:avLst/>
          </a:prstGeom>
          <a:solidFill>
            <a:srgbClr val="5497D4"/>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Case 3:</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 key</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incorrect </a:t>
            </a:r>
            <a:r>
              <a:rPr lang="zh-CN" altLang="en-US"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a:t>
            </a:r>
            <a:r>
              <a:rPr lang="en-US" altLang="zh-CN"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rPr>
              <a:t> image w/o </a:t>
            </a:r>
            <a:r>
              <a:rPr lang="en-US" altLang="zh-CN" sz="1600" b="1" dirty="0">
                <a:solidFill>
                  <a:srgbClr val="FF0000"/>
                </a:solidFill>
                <a:latin typeface="Times New Roman" panose="02020603050405020304" pitchFamily="18" charset="0"/>
                <a:ea typeface="仿宋" panose="02010609060101010101" pitchFamily="49" charset="-122"/>
                <a:cs typeface="Times New Roman" panose="02020603050405020304" pitchFamily="18" charset="0"/>
              </a:rPr>
              <a:t>W</a:t>
            </a:r>
            <a:endParaRPr lang="zh-CN" altLang="en-US" sz="1600" b="1" dirty="0">
              <a:solidFill>
                <a:schemeClr val="bg1"/>
              </a:solidFill>
              <a:latin typeface="Times New Roman" panose="02020603050405020304" pitchFamily="18" charset="0"/>
              <a:ea typeface="仿宋" panose="02010609060101010101" pitchFamily="49" charset="-122"/>
              <a:cs typeface="Times New Roman" panose="02020603050405020304" pitchFamily="18" charset="0"/>
            </a:endParaRPr>
          </a:p>
        </p:txBody>
      </p:sp>
      <p:graphicFrame>
        <p:nvGraphicFramePr>
          <p:cNvPr id="124" name="对象 123">
            <a:extLst>
              <a:ext uri="{FF2B5EF4-FFF2-40B4-BE49-F238E27FC236}">
                <a16:creationId xmlns:a16="http://schemas.microsoft.com/office/drawing/2014/main" id="{FC45C6E0-1892-4C4E-8636-A42A27AF0379}"/>
              </a:ext>
            </a:extLst>
          </p:cNvPr>
          <p:cNvGraphicFramePr>
            <a:graphicFrameLocks noChangeAspect="1"/>
          </p:cNvGraphicFramePr>
          <p:nvPr>
            <p:extLst>
              <p:ext uri="{D42A27DB-BD31-4B8C-83A1-F6EECF244321}">
                <p14:modId xmlns:p14="http://schemas.microsoft.com/office/powerpoint/2010/main" val="1571420743"/>
              </p:ext>
            </p:extLst>
          </p:nvPr>
        </p:nvGraphicFramePr>
        <p:xfrm>
          <a:off x="746117" y="5846116"/>
          <a:ext cx="3305175" cy="635000"/>
        </p:xfrm>
        <a:graphic>
          <a:graphicData uri="http://schemas.openxmlformats.org/presentationml/2006/ole">
            <mc:AlternateContent xmlns:mc="http://schemas.openxmlformats.org/markup-compatibility/2006">
              <mc:Choice xmlns:v="urn:schemas-microsoft-com:vml" Requires="v">
                <p:oleObj spid="_x0000_s2177" name="Equation" r:id="rId13" imgW="2311200" imgH="444240" progId="Equation.DSMT4">
                  <p:embed/>
                </p:oleObj>
              </mc:Choice>
              <mc:Fallback>
                <p:oleObj name="Equation" r:id="rId13" imgW="2311200" imgH="444240" progId="Equation.DSMT4">
                  <p:embed/>
                  <p:pic>
                    <p:nvPicPr>
                      <p:cNvPr id="11" name="对象 10">
                        <a:extLst>
                          <a:ext uri="{FF2B5EF4-FFF2-40B4-BE49-F238E27FC236}">
                            <a16:creationId xmlns:a16="http://schemas.microsoft.com/office/drawing/2014/main" id="{1C42DAA2-CEBA-4A6A-BB8C-31C0EAEEE671}"/>
                          </a:ext>
                        </a:extLst>
                      </p:cNvPr>
                      <p:cNvPicPr/>
                      <p:nvPr/>
                    </p:nvPicPr>
                    <p:blipFill>
                      <a:blip r:embed="rId14"/>
                      <a:stretch>
                        <a:fillRect/>
                      </a:stretch>
                    </p:blipFill>
                    <p:spPr>
                      <a:xfrm>
                        <a:off x="746117" y="5846116"/>
                        <a:ext cx="3305175" cy="635000"/>
                      </a:xfrm>
                      <a:prstGeom prst="rect">
                        <a:avLst/>
                      </a:prstGeom>
                    </p:spPr>
                  </p:pic>
                </p:oleObj>
              </mc:Fallback>
            </mc:AlternateContent>
          </a:graphicData>
        </a:graphic>
      </p:graphicFrame>
      <p:sp>
        <p:nvSpPr>
          <p:cNvPr id="126" name="文本框 125">
            <a:extLst>
              <a:ext uri="{FF2B5EF4-FFF2-40B4-BE49-F238E27FC236}">
                <a16:creationId xmlns:a16="http://schemas.microsoft.com/office/drawing/2014/main" id="{F52B8CD6-6A95-4273-9F0F-451A80C4DE61}"/>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Wu H, Liu G, Yao Y, et al. Watermarking neural networks with watermarked images TCSVT 2020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34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Wu H, Liu G, Yao Y, et al. Watermarking neural networks with watermarked images TCSVT 2020</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4450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TCSVT</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2020</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9EC8FD98-C8A7-4F23-A088-06AC0E4B91CF}"/>
              </a:ext>
            </a:extLst>
          </p:cNvPr>
          <p:cNvPicPr>
            <a:picLocks noChangeAspect="1"/>
          </p:cNvPicPr>
          <p:nvPr/>
        </p:nvPicPr>
        <p:blipFill>
          <a:blip r:embed="rId4"/>
          <a:stretch>
            <a:fillRect/>
          </a:stretch>
        </p:blipFill>
        <p:spPr>
          <a:xfrm>
            <a:off x="1028224" y="971664"/>
            <a:ext cx="9570038" cy="5237543"/>
          </a:xfrm>
          <a:prstGeom prst="rect">
            <a:avLst/>
          </a:prstGeom>
        </p:spPr>
      </p:pic>
    </p:spTree>
    <p:extLst>
      <p:ext uri="{BB962C8B-B14F-4D97-AF65-F5344CB8AC3E}">
        <p14:creationId xmlns:p14="http://schemas.microsoft.com/office/powerpoint/2010/main" val="2141161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Wu H, Liu G, Yao Y, et al. Watermarking neural networks with watermarked images TCSVT 2020</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4450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TCSVT</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2020</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17C82E52-C9BA-4CF0-8739-3711BD2133DF}"/>
              </a:ext>
            </a:extLst>
          </p:cNvPr>
          <p:cNvPicPr>
            <a:picLocks noChangeAspect="1"/>
          </p:cNvPicPr>
          <p:nvPr/>
        </p:nvPicPr>
        <p:blipFill>
          <a:blip r:embed="rId4"/>
          <a:stretch>
            <a:fillRect/>
          </a:stretch>
        </p:blipFill>
        <p:spPr>
          <a:xfrm>
            <a:off x="251727" y="1132764"/>
            <a:ext cx="8666667" cy="2019048"/>
          </a:xfrm>
          <a:prstGeom prst="rect">
            <a:avLst/>
          </a:prstGeom>
        </p:spPr>
      </p:pic>
      <p:sp>
        <p:nvSpPr>
          <p:cNvPr id="16" name="文本框 15">
            <a:extLst>
              <a:ext uri="{FF2B5EF4-FFF2-40B4-BE49-F238E27FC236}">
                <a16:creationId xmlns:a16="http://schemas.microsoft.com/office/drawing/2014/main" id="{22314B4B-3DFD-4D79-BADA-8E5E3C712232}"/>
              </a:ext>
            </a:extLst>
          </p:cNvPr>
          <p:cNvSpPr txBox="1"/>
          <p:nvPr/>
        </p:nvSpPr>
        <p:spPr>
          <a:xfrm>
            <a:off x="2105328" y="5364985"/>
            <a:ext cx="10086672" cy="1015663"/>
          </a:xfrm>
          <a:prstGeom prst="rect">
            <a:avLst/>
          </a:prstGeom>
          <a:noFill/>
        </p:spPr>
        <p:txBody>
          <a:bodyPr wrap="square">
            <a:spAutoFit/>
          </a:bodyPr>
          <a:lstStyle/>
          <a:p>
            <a:r>
              <a:rPr lang="en-US" altLang="zh-CN" sz="2000" dirty="0">
                <a:solidFill>
                  <a:schemeClr val="accent1"/>
                </a:solidFill>
                <a:latin typeface="华文中宋" panose="02010600040101010101" pitchFamily="2" charset="-122"/>
                <a:ea typeface="华文中宋" panose="02010600040101010101" pitchFamily="2" charset="-122"/>
              </a:rPr>
              <a:t>0: 	No-marked model </a:t>
            </a:r>
            <a:r>
              <a:rPr lang="en-US" altLang="zh-CN" sz="2000" dirty="0" err="1">
                <a:solidFill>
                  <a:schemeClr val="accent1"/>
                </a:solidFill>
                <a:latin typeface="华文中宋" panose="02010600040101010101" pitchFamily="2" charset="-122"/>
                <a:ea typeface="华文中宋" panose="02010600040101010101" pitchFamily="2" charset="-122"/>
              </a:rPr>
              <a:t>Img</a:t>
            </a:r>
            <a:r>
              <a:rPr lang="en-US" altLang="zh-CN" sz="2000" dirty="0">
                <a:solidFill>
                  <a:schemeClr val="accent1"/>
                </a:solidFill>
                <a:latin typeface="华文中宋" panose="02010600040101010101" pitchFamily="2" charset="-122"/>
                <a:ea typeface="华文中宋" panose="02010600040101010101" pitchFamily="2" charset="-122"/>
              </a:rPr>
              <a:t>  	﹤ ﹣ ﹣ ﹣ ﹥ 	GT</a:t>
            </a:r>
          </a:p>
          <a:p>
            <a:r>
              <a:rPr lang="en-US" altLang="zh-CN" sz="2000" dirty="0">
                <a:solidFill>
                  <a:schemeClr val="accent1"/>
                </a:solidFill>
                <a:latin typeface="华文中宋" panose="02010600040101010101" pitchFamily="2" charset="-122"/>
                <a:ea typeface="华文中宋" panose="02010600040101010101" pitchFamily="2" charset="-122"/>
              </a:rPr>
              <a:t>1: 	Marked model </a:t>
            </a:r>
            <a:r>
              <a:rPr lang="en-US" altLang="zh-CN" sz="2000" dirty="0" err="1">
                <a:solidFill>
                  <a:schemeClr val="accent1"/>
                </a:solidFill>
                <a:latin typeface="华文中宋" panose="02010600040101010101" pitchFamily="2" charset="-122"/>
                <a:ea typeface="华文中宋" panose="02010600040101010101" pitchFamily="2" charset="-122"/>
              </a:rPr>
              <a:t>Img</a:t>
            </a:r>
            <a:r>
              <a:rPr lang="en-US" altLang="zh-CN" sz="2000" dirty="0">
                <a:solidFill>
                  <a:schemeClr val="accent1"/>
                </a:solidFill>
                <a:latin typeface="华文中宋" panose="02010600040101010101" pitchFamily="2" charset="-122"/>
                <a:ea typeface="华文中宋" panose="02010600040101010101" pitchFamily="2" charset="-122"/>
              </a:rPr>
              <a:t> 		﹤ ﹣ ﹣ ﹣ ﹥ 	GT</a:t>
            </a:r>
          </a:p>
          <a:p>
            <a:r>
              <a:rPr lang="en-US" altLang="zh-CN" sz="2000" dirty="0">
                <a:solidFill>
                  <a:schemeClr val="accent1"/>
                </a:solidFill>
                <a:latin typeface="华文中宋" panose="02010600040101010101" pitchFamily="2" charset="-122"/>
                <a:ea typeface="华文中宋" panose="02010600040101010101" pitchFamily="2" charset="-122"/>
              </a:rPr>
              <a:t>2: 	Marked model </a:t>
            </a:r>
            <a:r>
              <a:rPr lang="en-US" altLang="zh-CN" sz="2000" dirty="0" err="1">
                <a:solidFill>
                  <a:schemeClr val="accent1"/>
                </a:solidFill>
                <a:latin typeface="华文中宋" panose="02010600040101010101" pitchFamily="2" charset="-122"/>
                <a:ea typeface="华文中宋" panose="02010600040101010101" pitchFamily="2" charset="-122"/>
              </a:rPr>
              <a:t>Img</a:t>
            </a:r>
            <a:r>
              <a:rPr lang="en-US" altLang="zh-CN" sz="2000" dirty="0">
                <a:solidFill>
                  <a:schemeClr val="accent1"/>
                </a:solidFill>
                <a:latin typeface="华文中宋" panose="02010600040101010101" pitchFamily="2" charset="-122"/>
                <a:ea typeface="华文中宋" panose="02010600040101010101" pitchFamily="2" charset="-122"/>
              </a:rPr>
              <a:t> 		﹤ ﹣ ﹣ ﹣ ﹥ 	No-marked model </a:t>
            </a:r>
          </a:p>
        </p:txBody>
      </p:sp>
      <p:pic>
        <p:nvPicPr>
          <p:cNvPr id="13" name="图片 12">
            <a:extLst>
              <a:ext uri="{FF2B5EF4-FFF2-40B4-BE49-F238E27FC236}">
                <a16:creationId xmlns:a16="http://schemas.microsoft.com/office/drawing/2014/main" id="{8A6A977D-287B-4841-B204-7667C82D08E0}"/>
              </a:ext>
            </a:extLst>
          </p:cNvPr>
          <p:cNvPicPr>
            <a:picLocks noChangeAspect="1"/>
          </p:cNvPicPr>
          <p:nvPr/>
        </p:nvPicPr>
        <p:blipFill>
          <a:blip r:embed="rId5"/>
          <a:stretch>
            <a:fillRect/>
          </a:stretch>
        </p:blipFill>
        <p:spPr>
          <a:xfrm>
            <a:off x="251726" y="3234324"/>
            <a:ext cx="8608825" cy="2019048"/>
          </a:xfrm>
          <a:prstGeom prst="rect">
            <a:avLst/>
          </a:prstGeom>
        </p:spPr>
      </p:pic>
      <p:pic>
        <p:nvPicPr>
          <p:cNvPr id="15" name="图片 14">
            <a:extLst>
              <a:ext uri="{FF2B5EF4-FFF2-40B4-BE49-F238E27FC236}">
                <a16:creationId xmlns:a16="http://schemas.microsoft.com/office/drawing/2014/main" id="{83CE97C3-082D-4E6D-A4F3-705D2FCFEDDB}"/>
              </a:ext>
            </a:extLst>
          </p:cNvPr>
          <p:cNvPicPr>
            <a:picLocks noChangeAspect="1"/>
          </p:cNvPicPr>
          <p:nvPr/>
        </p:nvPicPr>
        <p:blipFill>
          <a:blip r:embed="rId6"/>
          <a:stretch>
            <a:fillRect/>
          </a:stretch>
        </p:blipFill>
        <p:spPr>
          <a:xfrm>
            <a:off x="9882224" y="1613702"/>
            <a:ext cx="1128676" cy="1165683"/>
          </a:xfrm>
          <a:prstGeom prst="rect">
            <a:avLst/>
          </a:prstGeom>
        </p:spPr>
      </p:pic>
      <p:pic>
        <p:nvPicPr>
          <p:cNvPr id="18" name="图片 17">
            <a:extLst>
              <a:ext uri="{FF2B5EF4-FFF2-40B4-BE49-F238E27FC236}">
                <a16:creationId xmlns:a16="http://schemas.microsoft.com/office/drawing/2014/main" id="{6FB07AA7-E423-4327-961D-B06FCEB2ADF1}"/>
              </a:ext>
            </a:extLst>
          </p:cNvPr>
          <p:cNvPicPr>
            <a:picLocks noChangeAspect="1"/>
          </p:cNvPicPr>
          <p:nvPr/>
        </p:nvPicPr>
        <p:blipFill>
          <a:blip r:embed="rId7"/>
          <a:stretch>
            <a:fillRect/>
          </a:stretch>
        </p:blipFill>
        <p:spPr>
          <a:xfrm>
            <a:off x="9882224" y="3597140"/>
            <a:ext cx="1100843" cy="1194135"/>
          </a:xfrm>
          <a:prstGeom prst="rect">
            <a:avLst/>
          </a:prstGeom>
        </p:spPr>
      </p:pic>
      <p:sp>
        <p:nvSpPr>
          <p:cNvPr id="22" name="文本框 21">
            <a:extLst>
              <a:ext uri="{FF2B5EF4-FFF2-40B4-BE49-F238E27FC236}">
                <a16:creationId xmlns:a16="http://schemas.microsoft.com/office/drawing/2014/main" id="{8E9D33AF-311C-42D9-8A7A-B9556C871BE4}"/>
              </a:ext>
            </a:extLst>
          </p:cNvPr>
          <p:cNvSpPr txBox="1"/>
          <p:nvPr/>
        </p:nvSpPr>
        <p:spPr>
          <a:xfrm>
            <a:off x="9467636" y="967371"/>
            <a:ext cx="2133590" cy="646331"/>
          </a:xfrm>
          <a:prstGeom prst="rect">
            <a:avLst/>
          </a:prstGeom>
          <a:noFill/>
        </p:spPr>
        <p:txBody>
          <a:bodyPr wrap="square">
            <a:spAutoFit/>
          </a:bodyPr>
          <a:lstStyle/>
          <a:p>
            <a:r>
              <a:rPr lang="en-US" altLang="zh-CN" sz="18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Image</a:t>
            </a:r>
            <a:r>
              <a:rPr lang="zh-CN" altLang="en-US" sz="18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a:t>
            </a:r>
            <a:r>
              <a:rPr lang="en-US" altLang="zh-CN" sz="18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256</a:t>
            </a:r>
          </a:p>
          <a:p>
            <a:r>
              <a:rPr lang="en-US" altLang="zh-CN"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Watermark</a:t>
            </a:r>
            <a:r>
              <a:rPr lang="zh-CN" altLang="en-US"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a:t>
            </a:r>
            <a:r>
              <a:rPr lang="en-US" altLang="zh-CN"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64</a:t>
            </a:r>
            <a:endParaRPr lang="zh-CN" altLang="en-US" dirty="0"/>
          </a:p>
        </p:txBody>
      </p:sp>
    </p:spTree>
    <p:extLst>
      <p:ext uri="{BB962C8B-B14F-4D97-AF65-F5344CB8AC3E}">
        <p14:creationId xmlns:p14="http://schemas.microsoft.com/office/powerpoint/2010/main" val="4275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Wu H, Liu G, Yao Y, et al. Watermarking neural networks with watermarked images TCSVT 2020</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4450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TCSVT</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2020</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C2E93F0C-9CDE-46B9-BDCB-5F10C56932AB}"/>
              </a:ext>
            </a:extLst>
          </p:cNvPr>
          <p:cNvPicPr>
            <a:picLocks noChangeAspect="1"/>
          </p:cNvPicPr>
          <p:nvPr/>
        </p:nvPicPr>
        <p:blipFill rotWithShape="1">
          <a:blip r:embed="rId4"/>
          <a:srcRect b="60912"/>
          <a:stretch/>
        </p:blipFill>
        <p:spPr>
          <a:xfrm>
            <a:off x="555928" y="885145"/>
            <a:ext cx="10991683" cy="2025325"/>
          </a:xfrm>
          <a:prstGeom prst="rect">
            <a:avLst/>
          </a:prstGeom>
        </p:spPr>
      </p:pic>
      <p:sp>
        <p:nvSpPr>
          <p:cNvPr id="20" name="文本框 19">
            <a:extLst>
              <a:ext uri="{FF2B5EF4-FFF2-40B4-BE49-F238E27FC236}">
                <a16:creationId xmlns:a16="http://schemas.microsoft.com/office/drawing/2014/main" id="{1099FF3A-1030-4F41-9910-2572CB8FB88B}"/>
              </a:ext>
            </a:extLst>
          </p:cNvPr>
          <p:cNvSpPr txBox="1"/>
          <p:nvPr/>
        </p:nvSpPr>
        <p:spPr>
          <a:xfrm>
            <a:off x="718284" y="4823588"/>
            <a:ext cx="11486507" cy="1323439"/>
          </a:xfrm>
          <a:prstGeom prst="rect">
            <a:avLst/>
          </a:prstGeom>
          <a:noFill/>
        </p:spPr>
        <p:txBody>
          <a:bodyPr wrap="square">
            <a:spAutoFit/>
          </a:bodyPr>
          <a:lstStyle/>
          <a:p>
            <a:r>
              <a:rPr lang="en-US" altLang="zh-CN" sz="2000" dirty="0">
                <a:solidFill>
                  <a:schemeClr val="accent1"/>
                </a:solidFill>
                <a:latin typeface="华文中宋" panose="02010600040101010101" pitchFamily="2" charset="-122"/>
                <a:ea typeface="华文中宋" panose="02010600040101010101" pitchFamily="2" charset="-122"/>
              </a:rPr>
              <a:t>- The author did not give results of robustness but give solutions against noise and crop</a:t>
            </a:r>
          </a:p>
          <a:p>
            <a:r>
              <a:rPr lang="en-US" altLang="zh-CN" sz="2000" dirty="0">
                <a:solidFill>
                  <a:schemeClr val="bg1">
                    <a:lumMod val="50000"/>
                  </a:schemeClr>
                </a:solidFill>
                <a:latin typeface="华文中宋" panose="02010600040101010101" pitchFamily="2" charset="-122"/>
                <a:ea typeface="华文中宋" panose="02010600040101010101" pitchFamily="2" charset="-122"/>
              </a:rPr>
              <a:t>   use cropped or noised images to train the GAN</a:t>
            </a:r>
          </a:p>
          <a:p>
            <a:endParaRPr lang="en-US" altLang="zh-CN" sz="2000" dirty="0">
              <a:solidFill>
                <a:schemeClr val="accent1"/>
              </a:solidFill>
              <a:latin typeface="华文中宋" panose="02010600040101010101" pitchFamily="2" charset="-122"/>
              <a:ea typeface="华文中宋" panose="02010600040101010101" pitchFamily="2" charset="-122"/>
            </a:endParaRPr>
          </a:p>
          <a:p>
            <a:r>
              <a:rPr lang="en-US" altLang="zh-CN" sz="2000" dirty="0">
                <a:solidFill>
                  <a:schemeClr val="accent1"/>
                </a:solidFill>
                <a:latin typeface="华文中宋" panose="02010600040101010101" pitchFamily="2" charset="-122"/>
                <a:ea typeface="华文中宋" panose="02010600040101010101" pitchFamily="2" charset="-122"/>
              </a:rPr>
              <a:t>- No model level attacks discussed</a:t>
            </a:r>
          </a:p>
        </p:txBody>
      </p:sp>
      <p:pic>
        <p:nvPicPr>
          <p:cNvPr id="21" name="图片 20">
            <a:extLst>
              <a:ext uri="{FF2B5EF4-FFF2-40B4-BE49-F238E27FC236}">
                <a16:creationId xmlns:a16="http://schemas.microsoft.com/office/drawing/2014/main" id="{3913076A-764B-4A66-A50F-22DF9D59FDA4}"/>
              </a:ext>
            </a:extLst>
          </p:cNvPr>
          <p:cNvPicPr>
            <a:picLocks noChangeAspect="1"/>
          </p:cNvPicPr>
          <p:nvPr/>
        </p:nvPicPr>
        <p:blipFill rotWithShape="1">
          <a:blip r:embed="rId4"/>
          <a:srcRect t="53303" b="11213"/>
          <a:stretch/>
        </p:blipFill>
        <p:spPr>
          <a:xfrm>
            <a:off x="555928" y="2639781"/>
            <a:ext cx="10991686" cy="1838573"/>
          </a:xfrm>
          <a:prstGeom prst="rect">
            <a:avLst/>
          </a:prstGeom>
        </p:spPr>
      </p:pic>
    </p:spTree>
    <p:extLst>
      <p:ext uri="{BB962C8B-B14F-4D97-AF65-F5344CB8AC3E}">
        <p14:creationId xmlns:p14="http://schemas.microsoft.com/office/powerpoint/2010/main" val="178352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2857" y="164782"/>
            <a:ext cx="12377737" cy="696303"/>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cxnSp>
        <p:nvCxnSpPr>
          <p:cNvPr id="109" name="直接箭头连接符 108">
            <a:extLst>
              <a:ext uri="{FF2B5EF4-FFF2-40B4-BE49-F238E27FC236}">
                <a16:creationId xmlns:a16="http://schemas.microsoft.com/office/drawing/2014/main" id="{0677F530-9988-4154-9857-B460EDB6CB54}"/>
              </a:ext>
            </a:extLst>
          </p:cNvPr>
          <p:cNvCxnSpPr>
            <a:cxnSpLocks/>
            <a:stCxn id="114" idx="3"/>
            <a:endCxn id="166" idx="1"/>
          </p:cNvCxnSpPr>
          <p:nvPr/>
        </p:nvCxnSpPr>
        <p:spPr>
          <a:xfrm flipV="1">
            <a:off x="3055646" y="2972940"/>
            <a:ext cx="605855" cy="1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连接符: 肘形 109">
            <a:extLst>
              <a:ext uri="{FF2B5EF4-FFF2-40B4-BE49-F238E27FC236}">
                <a16:creationId xmlns:a16="http://schemas.microsoft.com/office/drawing/2014/main" id="{FD9C5676-7D9A-4900-BFE1-FBFB5010FC71}"/>
              </a:ext>
            </a:extLst>
          </p:cNvPr>
          <p:cNvCxnSpPr>
            <a:cxnSpLocks/>
            <a:stCxn id="178" idx="3"/>
          </p:cNvCxnSpPr>
          <p:nvPr/>
        </p:nvCxnSpPr>
        <p:spPr>
          <a:xfrm>
            <a:off x="3059696" y="1576588"/>
            <a:ext cx="322411" cy="139570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E504B198-385A-4460-8CC2-032A52052B8C}"/>
              </a:ext>
            </a:extLst>
          </p:cNvPr>
          <p:cNvCxnSpPr>
            <a:cxnSpLocks/>
          </p:cNvCxnSpPr>
          <p:nvPr/>
        </p:nvCxnSpPr>
        <p:spPr>
          <a:xfrm>
            <a:off x="2475902" y="3786353"/>
            <a:ext cx="503818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14" name="图片 113">
            <a:extLst>
              <a:ext uri="{FF2B5EF4-FFF2-40B4-BE49-F238E27FC236}">
                <a16:creationId xmlns:a16="http://schemas.microsoft.com/office/drawing/2014/main" id="{AA623855-67FC-4BA4-8315-207A63E88238}"/>
              </a:ext>
            </a:extLst>
          </p:cNvPr>
          <p:cNvPicPr>
            <a:picLocks/>
          </p:cNvPicPr>
          <p:nvPr/>
        </p:nvPicPr>
        <p:blipFill rotWithShape="1">
          <a:blip r:embed="rId4"/>
          <a:srcRect l="51514"/>
          <a:stretch/>
        </p:blipFill>
        <p:spPr>
          <a:xfrm>
            <a:off x="2032709" y="2481049"/>
            <a:ext cx="1022936" cy="986108"/>
          </a:xfrm>
          <a:prstGeom prst="rect">
            <a:avLst/>
          </a:prstGeom>
          <a:ln>
            <a:solidFill>
              <a:schemeClr val="tx1"/>
            </a:solidFill>
          </a:ln>
        </p:spPr>
      </p:pic>
      <p:grpSp>
        <p:nvGrpSpPr>
          <p:cNvPr id="270" name="组合 269">
            <a:extLst>
              <a:ext uri="{FF2B5EF4-FFF2-40B4-BE49-F238E27FC236}">
                <a16:creationId xmlns:a16="http://schemas.microsoft.com/office/drawing/2014/main" id="{BA476AB8-97E1-4189-B7BC-D6443861DB05}"/>
              </a:ext>
            </a:extLst>
          </p:cNvPr>
          <p:cNvGrpSpPr/>
          <p:nvPr/>
        </p:nvGrpSpPr>
        <p:grpSpPr>
          <a:xfrm>
            <a:off x="682305" y="2442092"/>
            <a:ext cx="817318" cy="1060400"/>
            <a:chOff x="5051504" y="5528987"/>
            <a:chExt cx="784490" cy="1214996"/>
          </a:xfrm>
        </p:grpSpPr>
        <p:sp>
          <p:nvSpPr>
            <p:cNvPr id="272" name="矩形 271">
              <a:extLst>
                <a:ext uri="{FF2B5EF4-FFF2-40B4-BE49-F238E27FC236}">
                  <a16:creationId xmlns:a16="http://schemas.microsoft.com/office/drawing/2014/main" id="{2B6B6059-DA7B-4B8F-9655-569FCF62F1E3}"/>
                </a:ext>
              </a:extLst>
            </p:cNvPr>
            <p:cNvSpPr/>
            <p:nvPr/>
          </p:nvSpPr>
          <p:spPr>
            <a:xfrm>
              <a:off x="5123595" y="5886843"/>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3" name="矩形 272">
              <a:extLst>
                <a:ext uri="{FF2B5EF4-FFF2-40B4-BE49-F238E27FC236}">
                  <a16:creationId xmlns:a16="http://schemas.microsoft.com/office/drawing/2014/main" id="{9CCB3E97-E161-4C32-9BCE-2B4B02EC73E7}"/>
                </a:ext>
              </a:extLst>
            </p:cNvPr>
            <p:cNvSpPr/>
            <p:nvPr/>
          </p:nvSpPr>
          <p:spPr>
            <a:xfrm>
              <a:off x="5346605" y="5754949"/>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4" name="矩形 273">
              <a:extLst>
                <a:ext uri="{FF2B5EF4-FFF2-40B4-BE49-F238E27FC236}">
                  <a16:creationId xmlns:a16="http://schemas.microsoft.com/office/drawing/2014/main" id="{6B2FC981-4484-49D5-A3AB-138B3CC57400}"/>
                </a:ext>
              </a:extLst>
            </p:cNvPr>
            <p:cNvSpPr/>
            <p:nvPr/>
          </p:nvSpPr>
          <p:spPr>
            <a:xfrm>
              <a:off x="5569615" y="5619651"/>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5" name="矩形 274">
              <a:extLst>
                <a:ext uri="{FF2B5EF4-FFF2-40B4-BE49-F238E27FC236}">
                  <a16:creationId xmlns:a16="http://schemas.microsoft.com/office/drawing/2014/main" id="{C06A145E-BE8E-4556-A77F-72555E09E1E5}"/>
                </a:ext>
              </a:extLst>
            </p:cNvPr>
            <p:cNvSpPr/>
            <p:nvPr/>
          </p:nvSpPr>
          <p:spPr>
            <a:xfrm>
              <a:off x="5051504" y="5528987"/>
              <a:ext cx="784490"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264" name="组合 263">
            <a:extLst>
              <a:ext uri="{FF2B5EF4-FFF2-40B4-BE49-F238E27FC236}">
                <a16:creationId xmlns:a16="http://schemas.microsoft.com/office/drawing/2014/main" id="{A1CB79B9-1F3E-4058-A39A-F85FCA43489E}"/>
              </a:ext>
            </a:extLst>
          </p:cNvPr>
          <p:cNvGrpSpPr/>
          <p:nvPr/>
        </p:nvGrpSpPr>
        <p:grpSpPr>
          <a:xfrm>
            <a:off x="697226" y="1052913"/>
            <a:ext cx="801276" cy="1060405"/>
            <a:chOff x="5836000" y="5528987"/>
            <a:chExt cx="769092" cy="1214996"/>
          </a:xfrm>
        </p:grpSpPr>
        <p:sp>
          <p:nvSpPr>
            <p:cNvPr id="266" name="矩形 265">
              <a:extLst>
                <a:ext uri="{FF2B5EF4-FFF2-40B4-BE49-F238E27FC236}">
                  <a16:creationId xmlns:a16="http://schemas.microsoft.com/office/drawing/2014/main" id="{9A775632-74C6-40E6-9300-D6B79AD7F1A0}"/>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7" name="矩形 266">
              <a:extLst>
                <a:ext uri="{FF2B5EF4-FFF2-40B4-BE49-F238E27FC236}">
                  <a16:creationId xmlns:a16="http://schemas.microsoft.com/office/drawing/2014/main" id="{83F677D4-F85E-424B-A84B-3E3AF02C690E}"/>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8" name="矩形 267">
              <a:extLst>
                <a:ext uri="{FF2B5EF4-FFF2-40B4-BE49-F238E27FC236}">
                  <a16:creationId xmlns:a16="http://schemas.microsoft.com/office/drawing/2014/main" id="{208235FB-0D91-4F68-A80B-5EC6EA06270E}"/>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9" name="矩形 268">
              <a:extLst>
                <a:ext uri="{FF2B5EF4-FFF2-40B4-BE49-F238E27FC236}">
                  <a16:creationId xmlns:a16="http://schemas.microsoft.com/office/drawing/2014/main" id="{C280C260-292C-4316-B4C9-83D9C83C0971}"/>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cxnSp>
        <p:nvCxnSpPr>
          <p:cNvPr id="142" name="直接箭头连接符 141">
            <a:extLst>
              <a:ext uri="{FF2B5EF4-FFF2-40B4-BE49-F238E27FC236}">
                <a16:creationId xmlns:a16="http://schemas.microsoft.com/office/drawing/2014/main" id="{332AB4A3-D957-4E19-A94D-CDE03D7E4AB8}"/>
              </a:ext>
            </a:extLst>
          </p:cNvPr>
          <p:cNvCxnSpPr>
            <a:cxnSpLocks/>
            <a:stCxn id="166" idx="3"/>
            <a:endCxn id="143" idx="1"/>
          </p:cNvCxnSpPr>
          <p:nvPr/>
        </p:nvCxnSpPr>
        <p:spPr>
          <a:xfrm flipV="1">
            <a:off x="5410024" y="2967338"/>
            <a:ext cx="430816" cy="5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3" name="图片 142">
            <a:extLst>
              <a:ext uri="{FF2B5EF4-FFF2-40B4-BE49-F238E27FC236}">
                <a16:creationId xmlns:a16="http://schemas.microsoft.com/office/drawing/2014/main" id="{CE8DFFC0-18AB-4675-9752-6A2B8EDFC501}"/>
              </a:ext>
            </a:extLst>
          </p:cNvPr>
          <p:cNvPicPr>
            <a:picLocks/>
          </p:cNvPicPr>
          <p:nvPr/>
        </p:nvPicPr>
        <p:blipFill rotWithShape="1">
          <a:blip r:embed="rId5">
            <a:extLst>
              <a:ext uri="{BEBA8EAE-BF5A-486C-A8C5-ECC9F3942E4B}">
                <a14:imgProps xmlns:a14="http://schemas.microsoft.com/office/drawing/2010/main">
                  <a14:imgLayer r:embed="rId6">
                    <a14:imgEffect>
                      <a14:artisticWatercolorSponge/>
                    </a14:imgEffect>
                  </a14:imgLayer>
                </a14:imgProps>
              </a:ext>
            </a:extLst>
          </a:blip>
          <a:srcRect l="51514"/>
          <a:stretch/>
        </p:blipFill>
        <p:spPr>
          <a:xfrm>
            <a:off x="5840839" y="2473647"/>
            <a:ext cx="1024258" cy="987381"/>
          </a:xfrm>
          <a:prstGeom prst="rect">
            <a:avLst/>
          </a:prstGeom>
          <a:ln>
            <a:solidFill>
              <a:schemeClr val="tx1"/>
            </a:solidFill>
          </a:ln>
        </p:spPr>
      </p:pic>
      <p:grpSp>
        <p:nvGrpSpPr>
          <p:cNvPr id="147" name="组合 146">
            <a:extLst>
              <a:ext uri="{FF2B5EF4-FFF2-40B4-BE49-F238E27FC236}">
                <a16:creationId xmlns:a16="http://schemas.microsoft.com/office/drawing/2014/main" id="{751F75CC-8C1F-4469-8429-261CB8D4D001}"/>
              </a:ext>
            </a:extLst>
          </p:cNvPr>
          <p:cNvGrpSpPr/>
          <p:nvPr/>
        </p:nvGrpSpPr>
        <p:grpSpPr>
          <a:xfrm>
            <a:off x="8125137" y="1131448"/>
            <a:ext cx="871065" cy="1152763"/>
            <a:chOff x="5836000" y="5528987"/>
            <a:chExt cx="769092" cy="1214996"/>
          </a:xfrm>
        </p:grpSpPr>
        <p:sp>
          <p:nvSpPr>
            <p:cNvPr id="253" name="矩形 252">
              <a:extLst>
                <a:ext uri="{FF2B5EF4-FFF2-40B4-BE49-F238E27FC236}">
                  <a16:creationId xmlns:a16="http://schemas.microsoft.com/office/drawing/2014/main" id="{B9293F36-8EA4-49C4-A740-7BABD374EE03}"/>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4" name="矩形 253">
              <a:extLst>
                <a:ext uri="{FF2B5EF4-FFF2-40B4-BE49-F238E27FC236}">
                  <a16:creationId xmlns:a16="http://schemas.microsoft.com/office/drawing/2014/main" id="{E52991EF-589A-478B-A5B3-8776A76522FC}"/>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5" name="矩形 254">
              <a:extLst>
                <a:ext uri="{FF2B5EF4-FFF2-40B4-BE49-F238E27FC236}">
                  <a16:creationId xmlns:a16="http://schemas.microsoft.com/office/drawing/2014/main" id="{0FF59614-6075-49A5-A7E1-9346501CEBE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6" name="矩形 255">
              <a:extLst>
                <a:ext uri="{FF2B5EF4-FFF2-40B4-BE49-F238E27FC236}">
                  <a16:creationId xmlns:a16="http://schemas.microsoft.com/office/drawing/2014/main" id="{38D9F35E-CC89-4A85-B002-80DE26B32AF6}"/>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pic>
        <p:nvPicPr>
          <p:cNvPr id="152" name="图片 151">
            <a:extLst>
              <a:ext uri="{FF2B5EF4-FFF2-40B4-BE49-F238E27FC236}">
                <a16:creationId xmlns:a16="http://schemas.microsoft.com/office/drawing/2014/main" id="{18B1B037-42D6-4AFD-88A5-D7789AF335C0}"/>
              </a:ext>
            </a:extLst>
          </p:cNvPr>
          <p:cNvPicPr>
            <a:picLocks/>
          </p:cNvPicPr>
          <p:nvPr/>
        </p:nvPicPr>
        <p:blipFill rotWithShape="1">
          <a:blip r:embed="rId4"/>
          <a:srcRect r="49482"/>
          <a:stretch/>
        </p:blipFill>
        <p:spPr>
          <a:xfrm>
            <a:off x="555928" y="4079264"/>
            <a:ext cx="1024258" cy="987381"/>
          </a:xfrm>
          <a:prstGeom prst="rect">
            <a:avLst/>
          </a:prstGeom>
          <a:ln>
            <a:solidFill>
              <a:schemeClr val="tx1"/>
            </a:solidFill>
          </a:ln>
        </p:spPr>
      </p:pic>
      <p:grpSp>
        <p:nvGrpSpPr>
          <p:cNvPr id="153" name="组合 152">
            <a:extLst>
              <a:ext uri="{FF2B5EF4-FFF2-40B4-BE49-F238E27FC236}">
                <a16:creationId xmlns:a16="http://schemas.microsoft.com/office/drawing/2014/main" id="{EF460099-FEE3-4958-A8DF-E64BE89B6F9F}"/>
              </a:ext>
            </a:extLst>
          </p:cNvPr>
          <p:cNvGrpSpPr/>
          <p:nvPr/>
        </p:nvGrpSpPr>
        <p:grpSpPr>
          <a:xfrm>
            <a:off x="3889323" y="4047540"/>
            <a:ext cx="1277653" cy="1066409"/>
            <a:chOff x="4108790" y="3903228"/>
            <a:chExt cx="968670" cy="838709"/>
          </a:xfrm>
        </p:grpSpPr>
        <p:sp>
          <p:nvSpPr>
            <p:cNvPr id="246" name="矩形 245">
              <a:extLst>
                <a:ext uri="{FF2B5EF4-FFF2-40B4-BE49-F238E27FC236}">
                  <a16:creationId xmlns:a16="http://schemas.microsoft.com/office/drawing/2014/main" id="{4A1658C1-7BD5-4E8F-BECA-6BD2AD9AA935}"/>
                </a:ext>
              </a:extLst>
            </p:cNvPr>
            <p:cNvSpPr/>
            <p:nvPr/>
          </p:nvSpPr>
          <p:spPr>
            <a:xfrm>
              <a:off x="4166057" y="4145841"/>
              <a:ext cx="137216" cy="376430"/>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7" name="矩形 246">
              <a:extLst>
                <a:ext uri="{FF2B5EF4-FFF2-40B4-BE49-F238E27FC236}">
                  <a16:creationId xmlns:a16="http://schemas.microsoft.com/office/drawing/2014/main" id="{AFECB838-B483-47BF-A4DA-9BE91C4B62A1}"/>
                </a:ext>
              </a:extLst>
            </p:cNvPr>
            <p:cNvSpPr/>
            <p:nvPr/>
          </p:nvSpPr>
          <p:spPr>
            <a:xfrm>
              <a:off x="4343635" y="4098066"/>
              <a:ext cx="137216" cy="471980"/>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8" name="矩形 247">
              <a:extLst>
                <a:ext uri="{FF2B5EF4-FFF2-40B4-BE49-F238E27FC236}">
                  <a16:creationId xmlns:a16="http://schemas.microsoft.com/office/drawing/2014/main" id="{6D101A8F-CFD6-4D80-98CD-7F1A7E82757B}"/>
                </a:ext>
              </a:extLst>
            </p:cNvPr>
            <p:cNvSpPr/>
            <p:nvPr/>
          </p:nvSpPr>
          <p:spPr>
            <a:xfrm>
              <a:off x="4521213" y="4058034"/>
              <a:ext cx="137216" cy="552044"/>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9" name="矩形 248">
              <a:extLst>
                <a:ext uri="{FF2B5EF4-FFF2-40B4-BE49-F238E27FC236}">
                  <a16:creationId xmlns:a16="http://schemas.microsoft.com/office/drawing/2014/main" id="{F7440E2B-0044-41A5-A071-E31C30B65EB0}"/>
                </a:ext>
              </a:extLst>
            </p:cNvPr>
            <p:cNvSpPr/>
            <p:nvPr/>
          </p:nvSpPr>
          <p:spPr>
            <a:xfrm>
              <a:off x="4108790" y="3903228"/>
              <a:ext cx="968670" cy="838709"/>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1" name="矩形 250">
              <a:extLst>
                <a:ext uri="{FF2B5EF4-FFF2-40B4-BE49-F238E27FC236}">
                  <a16:creationId xmlns:a16="http://schemas.microsoft.com/office/drawing/2014/main" id="{EB29E17D-6F10-424C-8D57-25ACB44925A7}"/>
                </a:ext>
              </a:extLst>
            </p:cNvPr>
            <p:cNvSpPr/>
            <p:nvPr/>
          </p:nvSpPr>
          <p:spPr>
            <a:xfrm>
              <a:off x="4698791" y="4009582"/>
              <a:ext cx="137216" cy="648949"/>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2" name="矩形 251">
              <a:extLst>
                <a:ext uri="{FF2B5EF4-FFF2-40B4-BE49-F238E27FC236}">
                  <a16:creationId xmlns:a16="http://schemas.microsoft.com/office/drawing/2014/main" id="{227FB891-05FC-40BE-A9D5-EBA26670AEE6}"/>
                </a:ext>
              </a:extLst>
            </p:cNvPr>
            <p:cNvSpPr/>
            <p:nvPr/>
          </p:nvSpPr>
          <p:spPr>
            <a:xfrm>
              <a:off x="4876369" y="3965813"/>
              <a:ext cx="137216" cy="736486"/>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154" name="组合 153">
            <a:extLst>
              <a:ext uri="{FF2B5EF4-FFF2-40B4-BE49-F238E27FC236}">
                <a16:creationId xmlns:a16="http://schemas.microsoft.com/office/drawing/2014/main" id="{04D5A04A-B23C-4E32-8EA8-85AED7B31709}"/>
              </a:ext>
            </a:extLst>
          </p:cNvPr>
          <p:cNvGrpSpPr/>
          <p:nvPr/>
        </p:nvGrpSpPr>
        <p:grpSpPr>
          <a:xfrm>
            <a:off x="4086640" y="5333091"/>
            <a:ext cx="799005" cy="1057399"/>
            <a:chOff x="5836000" y="5528987"/>
            <a:chExt cx="769092" cy="1214996"/>
          </a:xfrm>
        </p:grpSpPr>
        <p:sp>
          <p:nvSpPr>
            <p:cNvPr id="242" name="矩形 241">
              <a:extLst>
                <a:ext uri="{FF2B5EF4-FFF2-40B4-BE49-F238E27FC236}">
                  <a16:creationId xmlns:a16="http://schemas.microsoft.com/office/drawing/2014/main" id="{7992019D-1F3E-4FC4-A3A1-67BDE878F5A0}"/>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3" name="矩形 242">
              <a:extLst>
                <a:ext uri="{FF2B5EF4-FFF2-40B4-BE49-F238E27FC236}">
                  <a16:creationId xmlns:a16="http://schemas.microsoft.com/office/drawing/2014/main" id="{F6E02464-53E4-4518-B172-310F30ACA0F5}"/>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4" name="矩形 243">
              <a:extLst>
                <a:ext uri="{FF2B5EF4-FFF2-40B4-BE49-F238E27FC236}">
                  <a16:creationId xmlns:a16="http://schemas.microsoft.com/office/drawing/2014/main" id="{A9A90EED-9274-4D54-8902-9A1123A6E6B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5" name="矩形 244">
              <a:extLst>
                <a:ext uri="{FF2B5EF4-FFF2-40B4-BE49-F238E27FC236}">
                  <a16:creationId xmlns:a16="http://schemas.microsoft.com/office/drawing/2014/main" id="{FD0366F9-9EE5-4491-8ADD-B9D1DFF4EE4A}"/>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155" name="箭头: 左弧形 154">
            <a:extLst>
              <a:ext uri="{FF2B5EF4-FFF2-40B4-BE49-F238E27FC236}">
                <a16:creationId xmlns:a16="http://schemas.microsoft.com/office/drawing/2014/main" id="{12C678D0-650D-4356-885E-2AB0CCBE1125}"/>
              </a:ext>
            </a:extLst>
          </p:cNvPr>
          <p:cNvSpPr/>
          <p:nvPr/>
        </p:nvSpPr>
        <p:spPr>
          <a:xfrm>
            <a:off x="4283155" y="5135992"/>
            <a:ext cx="166656" cy="16437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56" name="箭头: 左弧形 155">
            <a:extLst>
              <a:ext uri="{FF2B5EF4-FFF2-40B4-BE49-F238E27FC236}">
                <a16:creationId xmlns:a16="http://schemas.microsoft.com/office/drawing/2014/main" id="{514FC2EF-1380-40FC-ACFB-0733693C84C6}"/>
              </a:ext>
            </a:extLst>
          </p:cNvPr>
          <p:cNvSpPr/>
          <p:nvPr/>
        </p:nvSpPr>
        <p:spPr>
          <a:xfrm rot="10800000">
            <a:off x="4522082" y="5125399"/>
            <a:ext cx="166656" cy="16437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pic>
        <p:nvPicPr>
          <p:cNvPr id="157" name="图片 156">
            <a:extLst>
              <a:ext uri="{FF2B5EF4-FFF2-40B4-BE49-F238E27FC236}">
                <a16:creationId xmlns:a16="http://schemas.microsoft.com/office/drawing/2014/main" id="{AEA01780-9E3E-42D8-A19E-0B6E1EC81366}"/>
              </a:ext>
            </a:extLst>
          </p:cNvPr>
          <p:cNvPicPr>
            <a:picLocks/>
          </p:cNvPicPr>
          <p:nvPr/>
        </p:nvPicPr>
        <p:blipFill rotWithShape="1">
          <a:blip r:embed="rId5">
            <a:extLst>
              <a:ext uri="{BEBA8EAE-BF5A-486C-A8C5-ECC9F3942E4B}">
                <a14:imgProps xmlns:a14="http://schemas.microsoft.com/office/drawing/2010/main">
                  <a14:imgLayer r:embed="rId6">
                    <a14:imgEffect>
                      <a14:artisticWatercolorSponge/>
                    </a14:imgEffect>
                  </a14:imgLayer>
                </a14:imgProps>
              </a:ext>
            </a:extLst>
          </a:blip>
          <a:srcRect l="51514"/>
          <a:stretch/>
        </p:blipFill>
        <p:spPr>
          <a:xfrm>
            <a:off x="5847414" y="4086015"/>
            <a:ext cx="1024258" cy="987381"/>
          </a:xfrm>
          <a:prstGeom prst="rect">
            <a:avLst/>
          </a:prstGeom>
          <a:ln>
            <a:solidFill>
              <a:schemeClr val="tx1"/>
            </a:solidFill>
          </a:ln>
        </p:spPr>
      </p:pic>
      <p:grpSp>
        <p:nvGrpSpPr>
          <p:cNvPr id="159" name="组合 158">
            <a:extLst>
              <a:ext uri="{FF2B5EF4-FFF2-40B4-BE49-F238E27FC236}">
                <a16:creationId xmlns:a16="http://schemas.microsoft.com/office/drawing/2014/main" id="{A40A06DB-6BFE-463C-A36A-E806AD3476BF}"/>
              </a:ext>
            </a:extLst>
          </p:cNvPr>
          <p:cNvGrpSpPr/>
          <p:nvPr/>
        </p:nvGrpSpPr>
        <p:grpSpPr>
          <a:xfrm>
            <a:off x="7083090" y="2782997"/>
            <a:ext cx="1001930" cy="100165"/>
            <a:chOff x="6574173" y="2113261"/>
            <a:chExt cx="1319646" cy="235603"/>
          </a:xfrm>
          <a:noFill/>
        </p:grpSpPr>
        <p:sp>
          <p:nvSpPr>
            <p:cNvPr id="240" name="矩形 239">
              <a:extLst>
                <a:ext uri="{FF2B5EF4-FFF2-40B4-BE49-F238E27FC236}">
                  <a16:creationId xmlns:a16="http://schemas.microsoft.com/office/drawing/2014/main" id="{4102BF09-EA56-41E1-A734-A55B9AA9F50B}"/>
                </a:ext>
              </a:extLst>
            </p:cNvPr>
            <p:cNvSpPr/>
            <p:nvPr/>
          </p:nvSpPr>
          <p:spPr>
            <a:xfrm flipV="1">
              <a:off x="6574173" y="2264862"/>
              <a:ext cx="1219849" cy="84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41" name="直角三角形 240">
              <a:extLst>
                <a:ext uri="{FF2B5EF4-FFF2-40B4-BE49-F238E27FC236}">
                  <a16:creationId xmlns:a16="http://schemas.microsoft.com/office/drawing/2014/main" id="{4298B70D-40FB-426C-B1CF-1F9381E73F16}"/>
                </a:ext>
              </a:extLst>
            </p:cNvPr>
            <p:cNvSpPr/>
            <p:nvPr/>
          </p:nvSpPr>
          <p:spPr>
            <a:xfrm rot="16200000" flipV="1">
              <a:off x="7682646" y="2137690"/>
              <a:ext cx="235602" cy="18674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60" name="直接连接符 159">
            <a:extLst>
              <a:ext uri="{FF2B5EF4-FFF2-40B4-BE49-F238E27FC236}">
                <a16:creationId xmlns:a16="http://schemas.microsoft.com/office/drawing/2014/main" id="{5C1C6449-C037-445B-9AE7-82D4137A360B}"/>
              </a:ext>
            </a:extLst>
          </p:cNvPr>
          <p:cNvCxnSpPr>
            <a:cxnSpLocks/>
          </p:cNvCxnSpPr>
          <p:nvPr/>
        </p:nvCxnSpPr>
        <p:spPr>
          <a:xfrm flipV="1">
            <a:off x="2471809" y="3462924"/>
            <a:ext cx="0" cy="32342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4EE9C136-9C6A-4F9A-95A4-44A1502FD038}"/>
              </a:ext>
            </a:extLst>
          </p:cNvPr>
          <p:cNvCxnSpPr>
            <a:cxnSpLocks/>
          </p:cNvCxnSpPr>
          <p:nvPr/>
        </p:nvCxnSpPr>
        <p:spPr>
          <a:xfrm flipV="1">
            <a:off x="7513060" y="2978602"/>
            <a:ext cx="0" cy="149191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2" name="组合 161">
            <a:extLst>
              <a:ext uri="{FF2B5EF4-FFF2-40B4-BE49-F238E27FC236}">
                <a16:creationId xmlns:a16="http://schemas.microsoft.com/office/drawing/2014/main" id="{0C32C94D-A348-4088-8155-535A7E8FC1B1}"/>
              </a:ext>
            </a:extLst>
          </p:cNvPr>
          <p:cNvGrpSpPr/>
          <p:nvPr/>
        </p:nvGrpSpPr>
        <p:grpSpPr>
          <a:xfrm flipV="1">
            <a:off x="7501916" y="2958301"/>
            <a:ext cx="592729" cy="100164"/>
            <a:chOff x="7113132" y="2125320"/>
            <a:chExt cx="780686" cy="235601"/>
          </a:xfrm>
          <a:noFill/>
        </p:grpSpPr>
        <p:sp>
          <p:nvSpPr>
            <p:cNvPr id="238" name="矩形 237">
              <a:extLst>
                <a:ext uri="{FF2B5EF4-FFF2-40B4-BE49-F238E27FC236}">
                  <a16:creationId xmlns:a16="http://schemas.microsoft.com/office/drawing/2014/main" id="{987F724F-8981-43EB-A131-0F0E32083D3B}"/>
                </a:ext>
              </a:extLst>
            </p:cNvPr>
            <p:cNvSpPr/>
            <p:nvPr/>
          </p:nvSpPr>
          <p:spPr>
            <a:xfrm flipV="1">
              <a:off x="7113132" y="2276920"/>
              <a:ext cx="634321" cy="840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9" name="直角三角形 238">
              <a:extLst>
                <a:ext uri="{FF2B5EF4-FFF2-40B4-BE49-F238E27FC236}">
                  <a16:creationId xmlns:a16="http://schemas.microsoft.com/office/drawing/2014/main" id="{815041DE-7F6D-447D-931D-2CB0EF608627}"/>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64" name="直接箭头连接符 163">
            <a:extLst>
              <a:ext uri="{FF2B5EF4-FFF2-40B4-BE49-F238E27FC236}">
                <a16:creationId xmlns:a16="http://schemas.microsoft.com/office/drawing/2014/main" id="{D9577E45-7E51-45BD-A884-AC3DAF3E2591}"/>
              </a:ext>
            </a:extLst>
          </p:cNvPr>
          <p:cNvCxnSpPr>
            <a:cxnSpLocks/>
            <a:stCxn id="152" idx="3"/>
            <a:endCxn id="249" idx="1"/>
          </p:cNvCxnSpPr>
          <p:nvPr/>
        </p:nvCxnSpPr>
        <p:spPr>
          <a:xfrm>
            <a:off x="1580186" y="4572955"/>
            <a:ext cx="2309137" cy="7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0C3227EC-CFCF-43D9-B2D6-A1CA05266027}"/>
              </a:ext>
            </a:extLst>
          </p:cNvPr>
          <p:cNvCxnSpPr>
            <a:cxnSpLocks/>
            <a:stCxn id="249" idx="3"/>
            <a:endCxn id="157" idx="1"/>
          </p:cNvCxnSpPr>
          <p:nvPr/>
        </p:nvCxnSpPr>
        <p:spPr>
          <a:xfrm flipV="1">
            <a:off x="5166976" y="4579705"/>
            <a:ext cx="680438" cy="10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6B070279-4D2D-449A-99E8-FA285C0A63A7}"/>
              </a:ext>
            </a:extLst>
          </p:cNvPr>
          <p:cNvGrpSpPr/>
          <p:nvPr/>
        </p:nvGrpSpPr>
        <p:grpSpPr>
          <a:xfrm>
            <a:off x="3661501" y="2427438"/>
            <a:ext cx="1748523" cy="1091003"/>
            <a:chOff x="3540774" y="2384279"/>
            <a:chExt cx="1590646" cy="1029562"/>
          </a:xfrm>
        </p:grpSpPr>
        <p:grpSp>
          <p:nvGrpSpPr>
            <p:cNvPr id="111" name="组合 110">
              <a:extLst>
                <a:ext uri="{FF2B5EF4-FFF2-40B4-BE49-F238E27FC236}">
                  <a16:creationId xmlns:a16="http://schemas.microsoft.com/office/drawing/2014/main" id="{3E189560-E5F0-4F58-AFC6-0458B2116494}"/>
                </a:ext>
              </a:extLst>
            </p:cNvPr>
            <p:cNvGrpSpPr/>
            <p:nvPr/>
          </p:nvGrpSpPr>
          <p:grpSpPr>
            <a:xfrm>
              <a:off x="3617759" y="2471026"/>
              <a:ext cx="1404472" cy="873652"/>
              <a:chOff x="4041877" y="1482248"/>
              <a:chExt cx="1325285" cy="1097307"/>
            </a:xfrm>
          </p:grpSpPr>
          <p:sp>
            <p:nvSpPr>
              <p:cNvPr id="278" name="矩形 277">
                <a:extLst>
                  <a:ext uri="{FF2B5EF4-FFF2-40B4-BE49-F238E27FC236}">
                    <a16:creationId xmlns:a16="http://schemas.microsoft.com/office/drawing/2014/main" id="{6F8B8793-F9BE-42B3-B460-3CF4A05C0576}"/>
                  </a:ext>
                </a:extLst>
              </p:cNvPr>
              <p:cNvSpPr/>
              <p:nvPr/>
            </p:nvSpPr>
            <p:spPr>
              <a:xfrm>
                <a:off x="4041877" y="1482248"/>
                <a:ext cx="155379" cy="108216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79" name="矩形 278">
                <a:extLst>
                  <a:ext uri="{FF2B5EF4-FFF2-40B4-BE49-F238E27FC236}">
                    <a16:creationId xmlns:a16="http://schemas.microsoft.com/office/drawing/2014/main" id="{63B6B995-F319-4A05-836A-E10DBAB59120}"/>
                  </a:ext>
                </a:extLst>
              </p:cNvPr>
              <p:cNvSpPr/>
              <p:nvPr/>
            </p:nvSpPr>
            <p:spPr>
              <a:xfrm flipH="1">
                <a:off x="4232796" y="1578901"/>
                <a:ext cx="155382" cy="87604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0" name="矩形 279">
                <a:extLst>
                  <a:ext uri="{FF2B5EF4-FFF2-40B4-BE49-F238E27FC236}">
                    <a16:creationId xmlns:a16="http://schemas.microsoft.com/office/drawing/2014/main" id="{918EBE7D-F556-4ECE-A89A-A862A257E750}"/>
                  </a:ext>
                </a:extLst>
              </p:cNvPr>
              <p:cNvSpPr/>
              <p:nvPr/>
            </p:nvSpPr>
            <p:spPr>
              <a:xfrm>
                <a:off x="4430403" y="1669525"/>
                <a:ext cx="153033" cy="681368"/>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1" name="矩形 280">
                <a:extLst>
                  <a:ext uri="{FF2B5EF4-FFF2-40B4-BE49-F238E27FC236}">
                    <a16:creationId xmlns:a16="http://schemas.microsoft.com/office/drawing/2014/main" id="{45724650-3027-431F-88DD-823A9302D759}"/>
                  </a:ext>
                </a:extLst>
              </p:cNvPr>
              <p:cNvSpPr/>
              <p:nvPr/>
            </p:nvSpPr>
            <p:spPr>
              <a:xfrm>
                <a:off x="4626469" y="1834694"/>
                <a:ext cx="153033" cy="377267"/>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2" name="矩形 281">
                <a:extLst>
                  <a:ext uri="{FF2B5EF4-FFF2-40B4-BE49-F238E27FC236}">
                    <a16:creationId xmlns:a16="http://schemas.microsoft.com/office/drawing/2014/main" id="{BB84C64E-CD43-4AFB-9A12-206547CF6A3C}"/>
                  </a:ext>
                </a:extLst>
              </p:cNvPr>
              <p:cNvSpPr/>
              <p:nvPr/>
            </p:nvSpPr>
            <p:spPr>
              <a:xfrm>
                <a:off x="4823272" y="1682642"/>
                <a:ext cx="153033" cy="681368"/>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3" name="矩形 282">
                <a:extLst>
                  <a:ext uri="{FF2B5EF4-FFF2-40B4-BE49-F238E27FC236}">
                    <a16:creationId xmlns:a16="http://schemas.microsoft.com/office/drawing/2014/main" id="{110A2F21-301B-49E5-BD19-7D9F4E73A1D5}"/>
                  </a:ext>
                </a:extLst>
              </p:cNvPr>
              <p:cNvSpPr/>
              <p:nvPr/>
            </p:nvSpPr>
            <p:spPr>
              <a:xfrm flipH="1">
                <a:off x="5016758" y="1605313"/>
                <a:ext cx="155382" cy="87604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4" name="矩形 283">
                <a:extLst>
                  <a:ext uri="{FF2B5EF4-FFF2-40B4-BE49-F238E27FC236}">
                    <a16:creationId xmlns:a16="http://schemas.microsoft.com/office/drawing/2014/main" id="{9E8159D9-13AF-4FC8-B28D-43BF3DAFECE8}"/>
                  </a:ext>
                </a:extLst>
              </p:cNvPr>
              <p:cNvSpPr/>
              <p:nvPr/>
            </p:nvSpPr>
            <p:spPr>
              <a:xfrm>
                <a:off x="5211783" y="1497394"/>
                <a:ext cx="155379" cy="108216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66" name="矩形 165">
              <a:extLst>
                <a:ext uri="{FF2B5EF4-FFF2-40B4-BE49-F238E27FC236}">
                  <a16:creationId xmlns:a16="http://schemas.microsoft.com/office/drawing/2014/main" id="{B3CFD15B-6BA0-4AF0-92C1-73B23E6572DF}"/>
                </a:ext>
              </a:extLst>
            </p:cNvPr>
            <p:cNvSpPr/>
            <p:nvPr/>
          </p:nvSpPr>
          <p:spPr>
            <a:xfrm>
              <a:off x="3540774" y="2384279"/>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cxnSp>
        <p:nvCxnSpPr>
          <p:cNvPr id="168" name="直接连接符 167">
            <a:extLst>
              <a:ext uri="{FF2B5EF4-FFF2-40B4-BE49-F238E27FC236}">
                <a16:creationId xmlns:a16="http://schemas.microsoft.com/office/drawing/2014/main" id="{C021E4A4-66D9-4D54-83F1-8EB8325F79B4}"/>
              </a:ext>
            </a:extLst>
          </p:cNvPr>
          <p:cNvCxnSpPr>
            <a:cxnSpLocks/>
          </p:cNvCxnSpPr>
          <p:nvPr/>
        </p:nvCxnSpPr>
        <p:spPr>
          <a:xfrm flipV="1">
            <a:off x="2579481" y="3462924"/>
            <a:ext cx="0" cy="21753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6D189390-5871-48C2-AA72-089D779ACC85}"/>
              </a:ext>
            </a:extLst>
          </p:cNvPr>
          <p:cNvCxnSpPr>
            <a:cxnSpLocks/>
          </p:cNvCxnSpPr>
          <p:nvPr/>
        </p:nvCxnSpPr>
        <p:spPr>
          <a:xfrm>
            <a:off x="2559831" y="3676894"/>
            <a:ext cx="481688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4191F84A-AE53-48A8-9F33-C5742CAA8AD0}"/>
              </a:ext>
            </a:extLst>
          </p:cNvPr>
          <p:cNvCxnSpPr>
            <a:cxnSpLocks/>
          </p:cNvCxnSpPr>
          <p:nvPr/>
        </p:nvCxnSpPr>
        <p:spPr>
          <a:xfrm flipV="1">
            <a:off x="7376717" y="2944393"/>
            <a:ext cx="0" cy="155815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组合 170">
            <a:extLst>
              <a:ext uri="{FF2B5EF4-FFF2-40B4-BE49-F238E27FC236}">
                <a16:creationId xmlns:a16="http://schemas.microsoft.com/office/drawing/2014/main" id="{45A140DC-C50F-4782-B720-ACCC3A29EE3E}"/>
              </a:ext>
            </a:extLst>
          </p:cNvPr>
          <p:cNvGrpSpPr/>
          <p:nvPr/>
        </p:nvGrpSpPr>
        <p:grpSpPr>
          <a:xfrm>
            <a:off x="7200853" y="1534823"/>
            <a:ext cx="834120" cy="100166"/>
            <a:chOff x="6795196" y="2113260"/>
            <a:chExt cx="1098623" cy="235604"/>
          </a:xfrm>
          <a:noFill/>
        </p:grpSpPr>
        <p:sp>
          <p:nvSpPr>
            <p:cNvPr id="236" name="矩形 235">
              <a:extLst>
                <a:ext uri="{FF2B5EF4-FFF2-40B4-BE49-F238E27FC236}">
                  <a16:creationId xmlns:a16="http://schemas.microsoft.com/office/drawing/2014/main" id="{FC940E14-345D-4D55-9DBB-8EAE4C005DDE}"/>
                </a:ext>
              </a:extLst>
            </p:cNvPr>
            <p:cNvSpPr/>
            <p:nvPr/>
          </p:nvSpPr>
          <p:spPr>
            <a:xfrm flipV="1">
              <a:off x="6795196" y="2264863"/>
              <a:ext cx="975879" cy="8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7" name="直角三角形 236">
              <a:extLst>
                <a:ext uri="{FF2B5EF4-FFF2-40B4-BE49-F238E27FC236}">
                  <a16:creationId xmlns:a16="http://schemas.microsoft.com/office/drawing/2014/main" id="{BD8D0FB0-3902-4B2C-A72A-A7B05874C18A}"/>
                </a:ext>
              </a:extLst>
            </p:cNvPr>
            <p:cNvSpPr/>
            <p:nvPr/>
          </p:nvSpPr>
          <p:spPr>
            <a:xfrm rot="16200000" flipV="1">
              <a:off x="7682646" y="2137689"/>
              <a:ext cx="235601" cy="18674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72" name="组合 171">
            <a:extLst>
              <a:ext uri="{FF2B5EF4-FFF2-40B4-BE49-F238E27FC236}">
                <a16:creationId xmlns:a16="http://schemas.microsoft.com/office/drawing/2014/main" id="{EFA7605A-80DE-403C-8CE4-55FAA2EC5FA6}"/>
              </a:ext>
            </a:extLst>
          </p:cNvPr>
          <p:cNvGrpSpPr/>
          <p:nvPr/>
        </p:nvGrpSpPr>
        <p:grpSpPr>
          <a:xfrm flipV="1">
            <a:off x="7354934" y="1703276"/>
            <a:ext cx="673759" cy="100164"/>
            <a:chOff x="7006405" y="2125320"/>
            <a:chExt cx="887413" cy="235601"/>
          </a:xfrm>
          <a:noFill/>
        </p:grpSpPr>
        <p:sp>
          <p:nvSpPr>
            <p:cNvPr id="234" name="矩形 233">
              <a:extLst>
                <a:ext uri="{FF2B5EF4-FFF2-40B4-BE49-F238E27FC236}">
                  <a16:creationId xmlns:a16="http://schemas.microsoft.com/office/drawing/2014/main" id="{115D3976-E404-40FB-B7F3-047DE850996A}"/>
                </a:ext>
              </a:extLst>
            </p:cNvPr>
            <p:cNvSpPr/>
            <p:nvPr/>
          </p:nvSpPr>
          <p:spPr>
            <a:xfrm flipV="1">
              <a:off x="7006405" y="2276919"/>
              <a:ext cx="731911" cy="84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5" name="直角三角形 234">
              <a:extLst>
                <a:ext uri="{FF2B5EF4-FFF2-40B4-BE49-F238E27FC236}">
                  <a16:creationId xmlns:a16="http://schemas.microsoft.com/office/drawing/2014/main" id="{78477130-FA7D-49C6-BAD2-7DD0073EEB06}"/>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73" name="直接连接符 172">
            <a:extLst>
              <a:ext uri="{FF2B5EF4-FFF2-40B4-BE49-F238E27FC236}">
                <a16:creationId xmlns:a16="http://schemas.microsoft.com/office/drawing/2014/main" id="{DDC849C4-0967-4769-A3A8-13765250410E}"/>
              </a:ext>
            </a:extLst>
          </p:cNvPr>
          <p:cNvCxnSpPr>
            <a:cxnSpLocks/>
          </p:cNvCxnSpPr>
          <p:nvPr/>
        </p:nvCxnSpPr>
        <p:spPr>
          <a:xfrm flipV="1">
            <a:off x="7214930" y="1603055"/>
            <a:ext cx="4469" cy="124418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B75BF074-7AD9-464C-AEF2-8C29EABCC0E8}"/>
              </a:ext>
            </a:extLst>
          </p:cNvPr>
          <p:cNvCxnSpPr>
            <a:cxnSpLocks/>
          </p:cNvCxnSpPr>
          <p:nvPr/>
        </p:nvCxnSpPr>
        <p:spPr>
          <a:xfrm flipV="1">
            <a:off x="7354678" y="1704465"/>
            <a:ext cx="0" cy="107853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弧形 174">
            <a:extLst>
              <a:ext uri="{FF2B5EF4-FFF2-40B4-BE49-F238E27FC236}">
                <a16:creationId xmlns:a16="http://schemas.microsoft.com/office/drawing/2014/main" id="{16C727FD-35E3-434D-9538-B39EB71AD360}"/>
              </a:ext>
            </a:extLst>
          </p:cNvPr>
          <p:cNvSpPr/>
          <p:nvPr/>
        </p:nvSpPr>
        <p:spPr>
          <a:xfrm>
            <a:off x="7264431" y="2773640"/>
            <a:ext cx="183915" cy="177294"/>
          </a:xfrm>
          <a:prstGeom prst="arc">
            <a:avLst>
              <a:gd name="adj1" fmla="val 16200000"/>
              <a:gd name="adj2" fmla="val 521093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grpSp>
        <p:nvGrpSpPr>
          <p:cNvPr id="14" name="组合 13">
            <a:extLst>
              <a:ext uri="{FF2B5EF4-FFF2-40B4-BE49-F238E27FC236}">
                <a16:creationId xmlns:a16="http://schemas.microsoft.com/office/drawing/2014/main" id="{652D7705-3853-4682-BECC-0AD53AA1B1D4}"/>
              </a:ext>
            </a:extLst>
          </p:cNvPr>
          <p:cNvGrpSpPr/>
          <p:nvPr/>
        </p:nvGrpSpPr>
        <p:grpSpPr>
          <a:xfrm>
            <a:off x="8125137" y="4086984"/>
            <a:ext cx="1728390" cy="1078441"/>
            <a:chOff x="8404192" y="4348010"/>
            <a:chExt cx="1590646" cy="1029562"/>
          </a:xfrm>
        </p:grpSpPr>
        <p:grpSp>
          <p:nvGrpSpPr>
            <p:cNvPr id="177" name="组合 176">
              <a:extLst>
                <a:ext uri="{FF2B5EF4-FFF2-40B4-BE49-F238E27FC236}">
                  <a16:creationId xmlns:a16="http://schemas.microsoft.com/office/drawing/2014/main" id="{3FA34B38-62BF-4718-AC66-82C0790BFA71}"/>
                </a:ext>
              </a:extLst>
            </p:cNvPr>
            <p:cNvGrpSpPr/>
            <p:nvPr/>
          </p:nvGrpSpPr>
          <p:grpSpPr>
            <a:xfrm>
              <a:off x="8483783" y="4423472"/>
              <a:ext cx="1395051" cy="873652"/>
              <a:chOff x="4245077" y="1482248"/>
              <a:chExt cx="1316395" cy="1097307"/>
            </a:xfrm>
            <a:solidFill>
              <a:schemeClr val="bg1">
                <a:lumMod val="75000"/>
              </a:schemeClr>
            </a:solidFill>
          </p:grpSpPr>
          <p:sp>
            <p:nvSpPr>
              <p:cNvPr id="225" name="矩形 224">
                <a:extLst>
                  <a:ext uri="{FF2B5EF4-FFF2-40B4-BE49-F238E27FC236}">
                    <a16:creationId xmlns:a16="http://schemas.microsoft.com/office/drawing/2014/main" id="{78164F82-0F79-4388-86CA-202F2BD1A635}"/>
                  </a:ext>
                </a:extLst>
              </p:cNvPr>
              <p:cNvSpPr/>
              <p:nvPr/>
            </p:nvSpPr>
            <p:spPr>
              <a:xfrm>
                <a:off x="42450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6" name="矩形 225">
                <a:extLst>
                  <a:ext uri="{FF2B5EF4-FFF2-40B4-BE49-F238E27FC236}">
                    <a16:creationId xmlns:a16="http://schemas.microsoft.com/office/drawing/2014/main" id="{73C5CCD8-0C3D-4A46-B907-2FEA6C4F4246}"/>
                  </a:ext>
                </a:extLst>
              </p:cNvPr>
              <p:cNvSpPr/>
              <p:nvPr/>
            </p:nvSpPr>
            <p:spPr>
              <a:xfrm flipH="1">
                <a:off x="4435996" y="1578901"/>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7" name="矩形 226">
                <a:extLst>
                  <a:ext uri="{FF2B5EF4-FFF2-40B4-BE49-F238E27FC236}">
                    <a16:creationId xmlns:a16="http://schemas.microsoft.com/office/drawing/2014/main" id="{79CEF3B3-84FC-492E-B3D8-867E7443E3A8}"/>
                  </a:ext>
                </a:extLst>
              </p:cNvPr>
              <p:cNvSpPr/>
              <p:nvPr/>
            </p:nvSpPr>
            <p:spPr>
              <a:xfrm>
                <a:off x="46336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8" name="矩形 227">
                <a:extLst>
                  <a:ext uri="{FF2B5EF4-FFF2-40B4-BE49-F238E27FC236}">
                    <a16:creationId xmlns:a16="http://schemas.microsoft.com/office/drawing/2014/main" id="{2D52CE39-BCAB-4006-BB29-78041D18DDC6}"/>
                  </a:ext>
                </a:extLst>
              </p:cNvPr>
              <p:cNvSpPr/>
              <p:nvPr/>
            </p:nvSpPr>
            <p:spPr>
              <a:xfrm>
                <a:off x="4823485"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9" name="矩形 228">
                <a:extLst>
                  <a:ext uri="{FF2B5EF4-FFF2-40B4-BE49-F238E27FC236}">
                    <a16:creationId xmlns:a16="http://schemas.microsoft.com/office/drawing/2014/main" id="{082F115B-9C1C-4AAF-B2C1-3F9053DC8B7F}"/>
                  </a:ext>
                </a:extLst>
              </p:cNvPr>
              <p:cNvSpPr/>
              <p:nvPr/>
            </p:nvSpPr>
            <p:spPr>
              <a:xfrm>
                <a:off x="501758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0" name="矩形 229">
                <a:extLst>
                  <a:ext uri="{FF2B5EF4-FFF2-40B4-BE49-F238E27FC236}">
                    <a16:creationId xmlns:a16="http://schemas.microsoft.com/office/drawing/2014/main" id="{6FCACEFC-C000-467B-A929-6C42245F6450}"/>
                  </a:ext>
                </a:extLst>
              </p:cNvPr>
              <p:cNvSpPr/>
              <p:nvPr/>
            </p:nvSpPr>
            <p:spPr>
              <a:xfrm flipH="1">
                <a:off x="5211068" y="1605313"/>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1" name="矩形 230">
                <a:extLst>
                  <a:ext uri="{FF2B5EF4-FFF2-40B4-BE49-F238E27FC236}">
                    <a16:creationId xmlns:a16="http://schemas.microsoft.com/office/drawing/2014/main" id="{0C581D0F-C1E5-486C-B582-73C8D63C954D}"/>
                  </a:ext>
                </a:extLst>
              </p:cNvPr>
              <p:cNvSpPr/>
              <p:nvPr/>
            </p:nvSpPr>
            <p:spPr>
              <a:xfrm>
                <a:off x="540609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80" name="矩形 179">
              <a:extLst>
                <a:ext uri="{FF2B5EF4-FFF2-40B4-BE49-F238E27FC236}">
                  <a16:creationId xmlns:a16="http://schemas.microsoft.com/office/drawing/2014/main" id="{20768B70-3633-434C-B751-296B42EDEDF5}"/>
                </a:ext>
              </a:extLst>
            </p:cNvPr>
            <p:cNvSpPr/>
            <p:nvPr/>
          </p:nvSpPr>
          <p:spPr>
            <a:xfrm>
              <a:off x="8404192" y="4348010"/>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182" name="组合 181">
            <a:extLst>
              <a:ext uri="{FF2B5EF4-FFF2-40B4-BE49-F238E27FC236}">
                <a16:creationId xmlns:a16="http://schemas.microsoft.com/office/drawing/2014/main" id="{81E77246-7475-443C-B2DE-12A2C645DD9B}"/>
              </a:ext>
            </a:extLst>
          </p:cNvPr>
          <p:cNvGrpSpPr/>
          <p:nvPr/>
        </p:nvGrpSpPr>
        <p:grpSpPr>
          <a:xfrm>
            <a:off x="7494440" y="4398825"/>
            <a:ext cx="651922" cy="100164"/>
            <a:chOff x="7035170" y="2125320"/>
            <a:chExt cx="858648" cy="235600"/>
          </a:xfrm>
          <a:noFill/>
        </p:grpSpPr>
        <p:sp>
          <p:nvSpPr>
            <p:cNvPr id="223" name="矩形 222">
              <a:extLst>
                <a:ext uri="{FF2B5EF4-FFF2-40B4-BE49-F238E27FC236}">
                  <a16:creationId xmlns:a16="http://schemas.microsoft.com/office/drawing/2014/main" id="{FEB7E96E-5F08-46D4-A940-7642CD91A7AD}"/>
                </a:ext>
              </a:extLst>
            </p:cNvPr>
            <p:cNvSpPr/>
            <p:nvPr/>
          </p:nvSpPr>
          <p:spPr>
            <a:xfrm flipV="1">
              <a:off x="7035170" y="2276917"/>
              <a:ext cx="690645" cy="840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4" name="直角三角形 223">
              <a:extLst>
                <a:ext uri="{FF2B5EF4-FFF2-40B4-BE49-F238E27FC236}">
                  <a16:creationId xmlns:a16="http://schemas.microsoft.com/office/drawing/2014/main" id="{9651E5E9-A2CF-4B31-9605-B0124C207EBB}"/>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83" name="组合 182">
            <a:extLst>
              <a:ext uri="{FF2B5EF4-FFF2-40B4-BE49-F238E27FC236}">
                <a16:creationId xmlns:a16="http://schemas.microsoft.com/office/drawing/2014/main" id="{501E1E40-E409-4520-AF46-955AC18E9279}"/>
              </a:ext>
            </a:extLst>
          </p:cNvPr>
          <p:cNvGrpSpPr/>
          <p:nvPr/>
        </p:nvGrpSpPr>
        <p:grpSpPr>
          <a:xfrm flipV="1">
            <a:off x="6881807" y="4592977"/>
            <a:ext cx="1262992" cy="100163"/>
            <a:chOff x="6230327" y="2125320"/>
            <a:chExt cx="1663491" cy="235600"/>
          </a:xfrm>
          <a:noFill/>
        </p:grpSpPr>
        <p:sp>
          <p:nvSpPr>
            <p:cNvPr id="221" name="矩形 220">
              <a:extLst>
                <a:ext uri="{FF2B5EF4-FFF2-40B4-BE49-F238E27FC236}">
                  <a16:creationId xmlns:a16="http://schemas.microsoft.com/office/drawing/2014/main" id="{F3393806-26DD-4C38-A414-B0C3C567AD58}"/>
                </a:ext>
              </a:extLst>
            </p:cNvPr>
            <p:cNvSpPr/>
            <p:nvPr/>
          </p:nvSpPr>
          <p:spPr>
            <a:xfrm flipV="1">
              <a:off x="6230327" y="2276918"/>
              <a:ext cx="1519412" cy="8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2" name="直角三角形 221">
              <a:extLst>
                <a:ext uri="{FF2B5EF4-FFF2-40B4-BE49-F238E27FC236}">
                  <a16:creationId xmlns:a16="http://schemas.microsoft.com/office/drawing/2014/main" id="{4EBEA5A4-4C2F-4D58-A57D-C921ED8DBA5D}"/>
                </a:ext>
              </a:extLst>
            </p:cNvPr>
            <p:cNvSpPr/>
            <p:nvPr/>
          </p:nvSpPr>
          <p:spPr>
            <a:xfrm rot="16200000" flipV="1">
              <a:off x="7682646" y="2149748"/>
              <a:ext cx="235600" cy="1867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85" name="直接连接符 184">
            <a:extLst>
              <a:ext uri="{FF2B5EF4-FFF2-40B4-BE49-F238E27FC236}">
                <a16:creationId xmlns:a16="http://schemas.microsoft.com/office/drawing/2014/main" id="{37DF1874-004F-40AC-8AF1-E19E132526DD}"/>
              </a:ext>
            </a:extLst>
          </p:cNvPr>
          <p:cNvCxnSpPr>
            <a:cxnSpLocks/>
          </p:cNvCxnSpPr>
          <p:nvPr/>
        </p:nvCxnSpPr>
        <p:spPr>
          <a:xfrm flipV="1">
            <a:off x="7513637" y="4626205"/>
            <a:ext cx="3921" cy="103853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6" name="组合 185">
            <a:extLst>
              <a:ext uri="{FF2B5EF4-FFF2-40B4-BE49-F238E27FC236}">
                <a16:creationId xmlns:a16="http://schemas.microsoft.com/office/drawing/2014/main" id="{08B7E04F-3FCB-46FF-ABE5-EEF6494939B1}"/>
              </a:ext>
            </a:extLst>
          </p:cNvPr>
          <p:cNvGrpSpPr/>
          <p:nvPr/>
        </p:nvGrpSpPr>
        <p:grpSpPr>
          <a:xfrm>
            <a:off x="7494614" y="5602272"/>
            <a:ext cx="634704" cy="103136"/>
            <a:chOff x="7057848" y="2125320"/>
            <a:chExt cx="835970" cy="242593"/>
          </a:xfrm>
          <a:noFill/>
        </p:grpSpPr>
        <p:sp>
          <p:nvSpPr>
            <p:cNvPr id="215" name="矩形 214">
              <a:extLst>
                <a:ext uri="{FF2B5EF4-FFF2-40B4-BE49-F238E27FC236}">
                  <a16:creationId xmlns:a16="http://schemas.microsoft.com/office/drawing/2014/main" id="{3607B76A-4400-495E-A8DD-7781DD63067E}"/>
                </a:ext>
              </a:extLst>
            </p:cNvPr>
            <p:cNvSpPr/>
            <p:nvPr/>
          </p:nvSpPr>
          <p:spPr>
            <a:xfrm flipV="1">
              <a:off x="7057848" y="2283911"/>
              <a:ext cx="653807" cy="8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a:t>
              </a:r>
              <a:endParaRPr lang="zh-CN" altLang="en-US" sz="1000" dirty="0"/>
            </a:p>
          </p:txBody>
        </p:sp>
        <p:sp>
          <p:nvSpPr>
            <p:cNvPr id="216" name="直角三角形 215">
              <a:extLst>
                <a:ext uri="{FF2B5EF4-FFF2-40B4-BE49-F238E27FC236}">
                  <a16:creationId xmlns:a16="http://schemas.microsoft.com/office/drawing/2014/main" id="{3122A80D-14FF-4694-8D57-FB83AF1E4090}"/>
                </a:ext>
              </a:extLst>
            </p:cNvPr>
            <p:cNvSpPr/>
            <p:nvPr/>
          </p:nvSpPr>
          <p:spPr>
            <a:xfrm rot="16200000" flipV="1">
              <a:off x="7682646" y="2149748"/>
              <a:ext cx="235600" cy="1867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88" name="组合 187">
            <a:extLst>
              <a:ext uri="{FF2B5EF4-FFF2-40B4-BE49-F238E27FC236}">
                <a16:creationId xmlns:a16="http://schemas.microsoft.com/office/drawing/2014/main" id="{59481953-4079-4273-AA79-8B24B971258F}"/>
              </a:ext>
            </a:extLst>
          </p:cNvPr>
          <p:cNvGrpSpPr/>
          <p:nvPr/>
        </p:nvGrpSpPr>
        <p:grpSpPr>
          <a:xfrm flipV="1">
            <a:off x="7359948" y="5791503"/>
            <a:ext cx="784845" cy="100164"/>
            <a:chOff x="6860095" y="2125320"/>
            <a:chExt cx="1033723" cy="235601"/>
          </a:xfrm>
          <a:noFill/>
        </p:grpSpPr>
        <p:sp>
          <p:nvSpPr>
            <p:cNvPr id="213" name="矩形 212">
              <a:extLst>
                <a:ext uri="{FF2B5EF4-FFF2-40B4-BE49-F238E27FC236}">
                  <a16:creationId xmlns:a16="http://schemas.microsoft.com/office/drawing/2014/main" id="{09EB486E-FD9C-496E-B874-D9F0A6132994}"/>
                </a:ext>
              </a:extLst>
            </p:cNvPr>
            <p:cNvSpPr/>
            <p:nvPr/>
          </p:nvSpPr>
          <p:spPr>
            <a:xfrm flipV="1">
              <a:off x="6860095" y="2276919"/>
              <a:ext cx="878291" cy="84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14" name="直角三角形 213">
              <a:extLst>
                <a:ext uri="{FF2B5EF4-FFF2-40B4-BE49-F238E27FC236}">
                  <a16:creationId xmlns:a16="http://schemas.microsoft.com/office/drawing/2014/main" id="{DAB79C65-7856-41CB-A7B3-EDC6951439B7}"/>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89" name="弧形 188">
            <a:extLst>
              <a:ext uri="{FF2B5EF4-FFF2-40B4-BE49-F238E27FC236}">
                <a16:creationId xmlns:a16="http://schemas.microsoft.com/office/drawing/2014/main" id="{714F587B-B507-42F0-A22E-B0E0BE957D92}"/>
              </a:ext>
            </a:extLst>
          </p:cNvPr>
          <p:cNvSpPr/>
          <p:nvPr/>
        </p:nvSpPr>
        <p:spPr>
          <a:xfrm>
            <a:off x="7270833" y="4514813"/>
            <a:ext cx="183915" cy="177294"/>
          </a:xfrm>
          <a:prstGeom prst="arc">
            <a:avLst>
              <a:gd name="adj1" fmla="val 16200000"/>
              <a:gd name="adj2" fmla="val 521093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cxnSp>
        <p:nvCxnSpPr>
          <p:cNvPr id="190" name="直接连接符 189">
            <a:extLst>
              <a:ext uri="{FF2B5EF4-FFF2-40B4-BE49-F238E27FC236}">
                <a16:creationId xmlns:a16="http://schemas.microsoft.com/office/drawing/2014/main" id="{572C0CED-9F17-43E3-9D38-36BC060E082F}"/>
              </a:ext>
            </a:extLst>
          </p:cNvPr>
          <p:cNvCxnSpPr>
            <a:cxnSpLocks/>
          </p:cNvCxnSpPr>
          <p:nvPr/>
        </p:nvCxnSpPr>
        <p:spPr>
          <a:xfrm flipV="1">
            <a:off x="7376717" y="4672296"/>
            <a:ext cx="0" cy="113941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箭头连接符 190">
            <a:extLst>
              <a:ext uri="{FF2B5EF4-FFF2-40B4-BE49-F238E27FC236}">
                <a16:creationId xmlns:a16="http://schemas.microsoft.com/office/drawing/2014/main" id="{C8CC76DA-CF9D-4DCA-8C36-9B05B2950F39}"/>
              </a:ext>
            </a:extLst>
          </p:cNvPr>
          <p:cNvCxnSpPr>
            <a:cxnSpLocks/>
            <a:stCxn id="152" idx="0"/>
            <a:endCxn id="141" idx="2"/>
          </p:cNvCxnSpPr>
          <p:nvPr/>
        </p:nvCxnSpPr>
        <p:spPr>
          <a:xfrm flipV="1">
            <a:off x="1068057" y="3608610"/>
            <a:ext cx="12050" cy="470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箭头: 上下 192">
            <a:extLst>
              <a:ext uri="{FF2B5EF4-FFF2-40B4-BE49-F238E27FC236}">
                <a16:creationId xmlns:a16="http://schemas.microsoft.com/office/drawing/2014/main" id="{1926145E-0F18-4DF0-B474-8CA230DEEDC3}"/>
              </a:ext>
            </a:extLst>
          </p:cNvPr>
          <p:cNvSpPr/>
          <p:nvPr/>
        </p:nvSpPr>
        <p:spPr>
          <a:xfrm>
            <a:off x="8464006" y="3551054"/>
            <a:ext cx="303621" cy="507752"/>
          </a:xfrm>
          <a:prstGeom prst="upDownArrow">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94" name="箭头: 上下 193">
            <a:extLst>
              <a:ext uri="{FF2B5EF4-FFF2-40B4-BE49-F238E27FC236}">
                <a16:creationId xmlns:a16="http://schemas.microsoft.com/office/drawing/2014/main" id="{67D1F6DE-BAA2-44A5-91EE-F63BE4A81FBB}"/>
              </a:ext>
            </a:extLst>
          </p:cNvPr>
          <p:cNvSpPr/>
          <p:nvPr/>
        </p:nvSpPr>
        <p:spPr>
          <a:xfrm>
            <a:off x="9241703" y="3546958"/>
            <a:ext cx="303621" cy="507752"/>
          </a:xfrm>
          <a:prstGeom prst="upDownArrow">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cxnSp>
        <p:nvCxnSpPr>
          <p:cNvPr id="287" name="直接箭头连接符 286">
            <a:extLst>
              <a:ext uri="{FF2B5EF4-FFF2-40B4-BE49-F238E27FC236}">
                <a16:creationId xmlns:a16="http://schemas.microsoft.com/office/drawing/2014/main" id="{CF747A6A-B809-4B7D-A368-D932CDF366F7}"/>
              </a:ext>
            </a:extLst>
          </p:cNvPr>
          <p:cNvCxnSpPr>
            <a:cxnSpLocks/>
            <a:stCxn id="275" idx="3"/>
            <a:endCxn id="114" idx="1"/>
          </p:cNvCxnSpPr>
          <p:nvPr/>
        </p:nvCxnSpPr>
        <p:spPr>
          <a:xfrm>
            <a:off x="1499622" y="2972292"/>
            <a:ext cx="533087" cy="18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8" name="组合 287">
            <a:extLst>
              <a:ext uri="{FF2B5EF4-FFF2-40B4-BE49-F238E27FC236}">
                <a16:creationId xmlns:a16="http://schemas.microsoft.com/office/drawing/2014/main" id="{8C6947D9-A309-4819-B915-661725627537}"/>
              </a:ext>
            </a:extLst>
          </p:cNvPr>
          <p:cNvGrpSpPr/>
          <p:nvPr/>
        </p:nvGrpSpPr>
        <p:grpSpPr>
          <a:xfrm>
            <a:off x="8125137" y="2439814"/>
            <a:ext cx="1728390" cy="1078441"/>
            <a:chOff x="8404192" y="4348010"/>
            <a:chExt cx="1590646" cy="1029562"/>
          </a:xfrm>
        </p:grpSpPr>
        <p:grpSp>
          <p:nvGrpSpPr>
            <p:cNvPr id="289" name="组合 288">
              <a:extLst>
                <a:ext uri="{FF2B5EF4-FFF2-40B4-BE49-F238E27FC236}">
                  <a16:creationId xmlns:a16="http://schemas.microsoft.com/office/drawing/2014/main" id="{EC0E193D-64B2-4388-948A-8DA68266EB4F}"/>
                </a:ext>
              </a:extLst>
            </p:cNvPr>
            <p:cNvGrpSpPr/>
            <p:nvPr/>
          </p:nvGrpSpPr>
          <p:grpSpPr>
            <a:xfrm>
              <a:off x="8483783" y="4423472"/>
              <a:ext cx="1395051" cy="873652"/>
              <a:chOff x="4245077" y="1482248"/>
              <a:chExt cx="1316395" cy="1097307"/>
            </a:xfrm>
            <a:solidFill>
              <a:schemeClr val="bg1">
                <a:lumMod val="75000"/>
              </a:schemeClr>
            </a:solidFill>
          </p:grpSpPr>
          <p:sp>
            <p:nvSpPr>
              <p:cNvPr id="291" name="矩形 290">
                <a:extLst>
                  <a:ext uri="{FF2B5EF4-FFF2-40B4-BE49-F238E27FC236}">
                    <a16:creationId xmlns:a16="http://schemas.microsoft.com/office/drawing/2014/main" id="{2ACBBAEA-995E-42FC-864C-F6372DB5F75B}"/>
                  </a:ext>
                </a:extLst>
              </p:cNvPr>
              <p:cNvSpPr/>
              <p:nvPr/>
            </p:nvSpPr>
            <p:spPr>
              <a:xfrm>
                <a:off x="42450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2" name="矩形 291">
                <a:extLst>
                  <a:ext uri="{FF2B5EF4-FFF2-40B4-BE49-F238E27FC236}">
                    <a16:creationId xmlns:a16="http://schemas.microsoft.com/office/drawing/2014/main" id="{99498982-232F-43CD-BFDE-E178DD29E48E}"/>
                  </a:ext>
                </a:extLst>
              </p:cNvPr>
              <p:cNvSpPr/>
              <p:nvPr/>
            </p:nvSpPr>
            <p:spPr>
              <a:xfrm flipH="1">
                <a:off x="4435996" y="1578901"/>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3" name="矩形 292">
                <a:extLst>
                  <a:ext uri="{FF2B5EF4-FFF2-40B4-BE49-F238E27FC236}">
                    <a16:creationId xmlns:a16="http://schemas.microsoft.com/office/drawing/2014/main" id="{29D91AC4-A2E0-4BE5-9DD9-3A9F3ACE8D5E}"/>
                  </a:ext>
                </a:extLst>
              </p:cNvPr>
              <p:cNvSpPr/>
              <p:nvPr/>
            </p:nvSpPr>
            <p:spPr>
              <a:xfrm>
                <a:off x="46336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4" name="矩形 293">
                <a:extLst>
                  <a:ext uri="{FF2B5EF4-FFF2-40B4-BE49-F238E27FC236}">
                    <a16:creationId xmlns:a16="http://schemas.microsoft.com/office/drawing/2014/main" id="{DBF6C596-3CD0-4F7B-8970-BC91C02E9855}"/>
                  </a:ext>
                </a:extLst>
              </p:cNvPr>
              <p:cNvSpPr/>
              <p:nvPr/>
            </p:nvSpPr>
            <p:spPr>
              <a:xfrm>
                <a:off x="4823485"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5" name="矩形 294">
                <a:extLst>
                  <a:ext uri="{FF2B5EF4-FFF2-40B4-BE49-F238E27FC236}">
                    <a16:creationId xmlns:a16="http://schemas.microsoft.com/office/drawing/2014/main" id="{8C593590-8F8E-432A-A5A9-22CD3DFF6DB6}"/>
                  </a:ext>
                </a:extLst>
              </p:cNvPr>
              <p:cNvSpPr/>
              <p:nvPr/>
            </p:nvSpPr>
            <p:spPr>
              <a:xfrm>
                <a:off x="501758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6" name="矩形 295">
                <a:extLst>
                  <a:ext uri="{FF2B5EF4-FFF2-40B4-BE49-F238E27FC236}">
                    <a16:creationId xmlns:a16="http://schemas.microsoft.com/office/drawing/2014/main" id="{8BC0B60C-5AFD-406C-8D80-AA32221EEDFF}"/>
                  </a:ext>
                </a:extLst>
              </p:cNvPr>
              <p:cNvSpPr/>
              <p:nvPr/>
            </p:nvSpPr>
            <p:spPr>
              <a:xfrm flipH="1">
                <a:off x="5211068" y="1605313"/>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7" name="矩形 296">
                <a:extLst>
                  <a:ext uri="{FF2B5EF4-FFF2-40B4-BE49-F238E27FC236}">
                    <a16:creationId xmlns:a16="http://schemas.microsoft.com/office/drawing/2014/main" id="{ECC87EB3-4BA2-4D2D-BECB-DA27783D182D}"/>
                  </a:ext>
                </a:extLst>
              </p:cNvPr>
              <p:cNvSpPr/>
              <p:nvPr/>
            </p:nvSpPr>
            <p:spPr>
              <a:xfrm>
                <a:off x="540609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290" name="矩形 289">
              <a:extLst>
                <a:ext uri="{FF2B5EF4-FFF2-40B4-BE49-F238E27FC236}">
                  <a16:creationId xmlns:a16="http://schemas.microsoft.com/office/drawing/2014/main" id="{FBCBBE4D-C6C5-43AA-BAD5-2BE1FCC72DFC}"/>
                </a:ext>
              </a:extLst>
            </p:cNvPr>
            <p:cNvSpPr/>
            <p:nvPr/>
          </p:nvSpPr>
          <p:spPr>
            <a:xfrm>
              <a:off x="8404192" y="4348010"/>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298" name="箭头: 左弧形 297">
            <a:extLst>
              <a:ext uri="{FF2B5EF4-FFF2-40B4-BE49-F238E27FC236}">
                <a16:creationId xmlns:a16="http://schemas.microsoft.com/office/drawing/2014/main" id="{254D580D-39A2-4C06-AEEC-A681DA1B965B}"/>
              </a:ext>
            </a:extLst>
          </p:cNvPr>
          <p:cNvSpPr/>
          <p:nvPr/>
        </p:nvSpPr>
        <p:spPr>
          <a:xfrm>
            <a:off x="875067" y="2186920"/>
            <a:ext cx="166656" cy="19696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299" name="箭头: 左弧形 298">
            <a:extLst>
              <a:ext uri="{FF2B5EF4-FFF2-40B4-BE49-F238E27FC236}">
                <a16:creationId xmlns:a16="http://schemas.microsoft.com/office/drawing/2014/main" id="{3198F520-9127-4AD8-8E81-46908A6C9D69}"/>
              </a:ext>
            </a:extLst>
          </p:cNvPr>
          <p:cNvSpPr/>
          <p:nvPr/>
        </p:nvSpPr>
        <p:spPr>
          <a:xfrm rot="10800000">
            <a:off x="1113993" y="2176327"/>
            <a:ext cx="166656" cy="19696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cxnSp>
        <p:nvCxnSpPr>
          <p:cNvPr id="301" name="直接箭头连接符 300">
            <a:extLst>
              <a:ext uri="{FF2B5EF4-FFF2-40B4-BE49-F238E27FC236}">
                <a16:creationId xmlns:a16="http://schemas.microsoft.com/office/drawing/2014/main" id="{24417063-8C74-43C3-908A-914173CA2C31}"/>
              </a:ext>
            </a:extLst>
          </p:cNvPr>
          <p:cNvCxnSpPr>
            <a:cxnSpLocks/>
            <a:stCxn id="180" idx="3"/>
            <a:endCxn id="206" idx="1"/>
          </p:cNvCxnSpPr>
          <p:nvPr/>
        </p:nvCxnSpPr>
        <p:spPr>
          <a:xfrm flipV="1">
            <a:off x="9853527" y="4623514"/>
            <a:ext cx="777881" cy="2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301">
            <a:extLst>
              <a:ext uri="{FF2B5EF4-FFF2-40B4-BE49-F238E27FC236}">
                <a16:creationId xmlns:a16="http://schemas.microsoft.com/office/drawing/2014/main" id="{F3358B23-A83F-49C2-AD6B-F196202D74C1}"/>
              </a:ext>
            </a:extLst>
          </p:cNvPr>
          <p:cNvCxnSpPr>
            <a:cxnSpLocks/>
            <a:stCxn id="290" idx="3"/>
            <a:endCxn id="205" idx="1"/>
          </p:cNvCxnSpPr>
          <p:nvPr/>
        </p:nvCxnSpPr>
        <p:spPr>
          <a:xfrm>
            <a:off x="9853527" y="2979035"/>
            <a:ext cx="760838" cy="3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连接符: 肘形 302">
            <a:extLst>
              <a:ext uri="{FF2B5EF4-FFF2-40B4-BE49-F238E27FC236}">
                <a16:creationId xmlns:a16="http://schemas.microsoft.com/office/drawing/2014/main" id="{850626D0-2B06-41A9-9409-D4F555079FA0}"/>
              </a:ext>
            </a:extLst>
          </p:cNvPr>
          <p:cNvCxnSpPr>
            <a:cxnSpLocks/>
          </p:cNvCxnSpPr>
          <p:nvPr/>
        </p:nvCxnSpPr>
        <p:spPr>
          <a:xfrm rot="16200000" flipH="1">
            <a:off x="9835347" y="5026350"/>
            <a:ext cx="1201885" cy="4171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连接符: 肘形 303">
            <a:extLst>
              <a:ext uri="{FF2B5EF4-FFF2-40B4-BE49-F238E27FC236}">
                <a16:creationId xmlns:a16="http://schemas.microsoft.com/office/drawing/2014/main" id="{A08B617D-AA5E-4E82-A26B-F6FBB7AF1753}"/>
              </a:ext>
            </a:extLst>
          </p:cNvPr>
          <p:cNvCxnSpPr>
            <a:cxnSpLocks/>
          </p:cNvCxnSpPr>
          <p:nvPr/>
        </p:nvCxnSpPr>
        <p:spPr>
          <a:xfrm rot="5400000" flipH="1" flipV="1">
            <a:off x="9755445" y="2131961"/>
            <a:ext cx="1282142" cy="4108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06BED762-A24A-459E-A76A-7AFAE49AC509}"/>
              </a:ext>
            </a:extLst>
          </p:cNvPr>
          <p:cNvSpPr/>
          <p:nvPr/>
        </p:nvSpPr>
        <p:spPr>
          <a:xfrm>
            <a:off x="10597536" y="1180998"/>
            <a:ext cx="1041988" cy="99267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4" name="矩形 133">
            <a:extLst>
              <a:ext uri="{FF2B5EF4-FFF2-40B4-BE49-F238E27FC236}">
                <a16:creationId xmlns:a16="http://schemas.microsoft.com/office/drawing/2014/main" id="{AA40253C-62FF-4268-8443-21C4EF9523A7}"/>
              </a:ext>
            </a:extLst>
          </p:cNvPr>
          <p:cNvSpPr/>
          <p:nvPr/>
        </p:nvSpPr>
        <p:spPr>
          <a:xfrm>
            <a:off x="10623152" y="5289413"/>
            <a:ext cx="1041988" cy="99267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nvGrpSpPr>
          <p:cNvPr id="135" name="组合 134">
            <a:extLst>
              <a:ext uri="{FF2B5EF4-FFF2-40B4-BE49-F238E27FC236}">
                <a16:creationId xmlns:a16="http://schemas.microsoft.com/office/drawing/2014/main" id="{50E39949-CCF4-4BA8-901E-5E99A1716377}"/>
              </a:ext>
            </a:extLst>
          </p:cNvPr>
          <p:cNvGrpSpPr/>
          <p:nvPr/>
        </p:nvGrpSpPr>
        <p:grpSpPr>
          <a:xfrm>
            <a:off x="8132005" y="5281422"/>
            <a:ext cx="871065" cy="1152763"/>
            <a:chOff x="5836000" y="5528987"/>
            <a:chExt cx="769092" cy="1214996"/>
          </a:xfrm>
        </p:grpSpPr>
        <p:sp>
          <p:nvSpPr>
            <p:cNvPr id="136" name="矩形 135">
              <a:extLst>
                <a:ext uri="{FF2B5EF4-FFF2-40B4-BE49-F238E27FC236}">
                  <a16:creationId xmlns:a16="http://schemas.microsoft.com/office/drawing/2014/main" id="{144F9988-5BCF-43CB-92E9-5E5C6214DE76}"/>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7" name="矩形 136">
              <a:extLst>
                <a:ext uri="{FF2B5EF4-FFF2-40B4-BE49-F238E27FC236}">
                  <a16:creationId xmlns:a16="http://schemas.microsoft.com/office/drawing/2014/main" id="{072C9C64-87FE-46C3-A71E-DB2B3E5BA492}"/>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8" name="矩形 137">
              <a:extLst>
                <a:ext uri="{FF2B5EF4-FFF2-40B4-BE49-F238E27FC236}">
                  <a16:creationId xmlns:a16="http://schemas.microsoft.com/office/drawing/2014/main" id="{6195083B-757C-4935-99DA-2F7F91BAF390}"/>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9" name="矩形 138">
              <a:extLst>
                <a:ext uri="{FF2B5EF4-FFF2-40B4-BE49-F238E27FC236}">
                  <a16:creationId xmlns:a16="http://schemas.microsoft.com/office/drawing/2014/main" id="{58D6E42F-7192-466D-9FA4-3BF00BA94000}"/>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141" name="文本框 140">
            <a:extLst>
              <a:ext uri="{FF2B5EF4-FFF2-40B4-BE49-F238E27FC236}">
                <a16:creationId xmlns:a16="http://schemas.microsoft.com/office/drawing/2014/main" id="{809545E8-1291-4623-98C2-754140AD4591}"/>
              </a:ext>
            </a:extLst>
          </p:cNvPr>
          <p:cNvSpPr txBox="1"/>
          <p:nvPr/>
        </p:nvSpPr>
        <p:spPr>
          <a:xfrm>
            <a:off x="628261" y="3362389"/>
            <a:ext cx="90369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4" name="矩形 143">
            <a:extLst>
              <a:ext uri="{FF2B5EF4-FFF2-40B4-BE49-F238E27FC236}">
                <a16:creationId xmlns:a16="http://schemas.microsoft.com/office/drawing/2014/main" id="{7473E90E-D025-44CB-8EEE-471CD1B12AD9}"/>
              </a:ext>
            </a:extLst>
          </p:cNvPr>
          <p:cNvSpPr/>
          <p:nvPr/>
        </p:nvSpPr>
        <p:spPr>
          <a:xfrm>
            <a:off x="555928" y="981362"/>
            <a:ext cx="1024258" cy="2695532"/>
          </a:xfrm>
          <a:prstGeom prst="rect">
            <a:avLst/>
          </a:prstGeom>
          <a:noFill/>
          <a:ln w="1270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45" name="文本框 144">
            <a:extLst>
              <a:ext uri="{FF2B5EF4-FFF2-40B4-BE49-F238E27FC236}">
                <a16:creationId xmlns:a16="http://schemas.microsoft.com/office/drawing/2014/main" id="{5A6E5B07-3A06-4B5A-B779-7B99ECE527AF}"/>
              </a:ext>
            </a:extLst>
          </p:cNvPr>
          <p:cNvSpPr txBox="1"/>
          <p:nvPr/>
        </p:nvSpPr>
        <p:spPr>
          <a:xfrm>
            <a:off x="735921" y="2453747"/>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G</a:t>
            </a:r>
            <a:endParaRPr lang="zh-CN" altLang="en-US" sz="1000" b="1" dirty="0">
              <a:latin typeface="微软雅黑" panose="020B0503020204020204" pitchFamily="34" charset="-122"/>
              <a:ea typeface="微软雅黑" panose="020B0503020204020204" pitchFamily="34" charset="-122"/>
            </a:endParaRPr>
          </a:p>
        </p:txBody>
      </p:sp>
      <p:sp>
        <p:nvSpPr>
          <p:cNvPr id="146" name="文本框 145">
            <a:extLst>
              <a:ext uri="{FF2B5EF4-FFF2-40B4-BE49-F238E27FC236}">
                <a16:creationId xmlns:a16="http://schemas.microsoft.com/office/drawing/2014/main" id="{55C41115-2C3D-4F13-B9D7-D2CC59247905}"/>
              </a:ext>
            </a:extLst>
          </p:cNvPr>
          <p:cNvSpPr txBox="1"/>
          <p:nvPr/>
        </p:nvSpPr>
        <p:spPr>
          <a:xfrm>
            <a:off x="1253951" y="1055930"/>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D</a:t>
            </a:r>
            <a:endParaRPr lang="zh-CN" altLang="en-US" sz="1000" b="1" dirty="0">
              <a:latin typeface="微软雅黑" panose="020B0503020204020204" pitchFamily="34" charset="-122"/>
              <a:ea typeface="微软雅黑" panose="020B0503020204020204" pitchFamily="34" charset="-122"/>
            </a:endParaRPr>
          </a:p>
        </p:txBody>
      </p:sp>
      <p:sp>
        <p:nvSpPr>
          <p:cNvPr id="167" name="文本框 166">
            <a:extLst>
              <a:ext uri="{FF2B5EF4-FFF2-40B4-BE49-F238E27FC236}">
                <a16:creationId xmlns:a16="http://schemas.microsoft.com/office/drawing/2014/main" id="{8E00A032-8189-41A7-A87F-473EA3ACC3C8}"/>
              </a:ext>
            </a:extLst>
          </p:cNvPr>
          <p:cNvSpPr txBox="1"/>
          <p:nvPr/>
        </p:nvSpPr>
        <p:spPr>
          <a:xfrm>
            <a:off x="1987133" y="3385809"/>
            <a:ext cx="1063481"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6" name="文本框 175">
            <a:extLst>
              <a:ext uri="{FF2B5EF4-FFF2-40B4-BE49-F238E27FC236}">
                <a16:creationId xmlns:a16="http://schemas.microsoft.com/office/drawing/2014/main" id="{01565640-00CB-4F7F-89CD-C8AEF64AE1E3}"/>
              </a:ext>
            </a:extLst>
          </p:cNvPr>
          <p:cNvSpPr txBox="1"/>
          <p:nvPr/>
        </p:nvSpPr>
        <p:spPr>
          <a:xfrm>
            <a:off x="566123" y="5069049"/>
            <a:ext cx="1063481"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Origin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1" name="文本框 180">
            <a:extLst>
              <a:ext uri="{FF2B5EF4-FFF2-40B4-BE49-F238E27FC236}">
                <a16:creationId xmlns:a16="http://schemas.microsoft.com/office/drawing/2014/main" id="{2B5EAB41-94DF-42F8-A83C-E9B8223E61D0}"/>
              </a:ext>
            </a:extLst>
          </p:cNvPr>
          <p:cNvSpPr txBox="1"/>
          <p:nvPr/>
        </p:nvSpPr>
        <p:spPr>
          <a:xfrm>
            <a:off x="2126234" y="1863331"/>
            <a:ext cx="892645" cy="246221"/>
          </a:xfrm>
          <a:prstGeom prst="rect">
            <a:avLst/>
          </a:prstGeom>
          <a:solidFill>
            <a:schemeClr val="bg1"/>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水印图像</a:t>
            </a:r>
          </a:p>
        </p:txBody>
      </p:sp>
      <p:sp>
        <p:nvSpPr>
          <p:cNvPr id="192" name="文本框 191">
            <a:extLst>
              <a:ext uri="{FF2B5EF4-FFF2-40B4-BE49-F238E27FC236}">
                <a16:creationId xmlns:a16="http://schemas.microsoft.com/office/drawing/2014/main" id="{38B23B20-98F8-4E89-B283-35DBB095B5DA}"/>
              </a:ext>
            </a:extLst>
          </p:cNvPr>
          <p:cNvSpPr txBox="1"/>
          <p:nvPr/>
        </p:nvSpPr>
        <p:spPr>
          <a:xfrm>
            <a:off x="3720029" y="3133884"/>
            <a:ext cx="1654157"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Embedding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5" name="文本框 194">
            <a:extLst>
              <a:ext uri="{FF2B5EF4-FFF2-40B4-BE49-F238E27FC236}">
                <a16:creationId xmlns:a16="http://schemas.microsoft.com/office/drawing/2014/main" id="{8CFF8D06-4CD1-4937-ACCC-A74BC5E3AB72}"/>
              </a:ext>
            </a:extLst>
          </p:cNvPr>
          <p:cNvSpPr txBox="1"/>
          <p:nvPr/>
        </p:nvSpPr>
        <p:spPr>
          <a:xfrm>
            <a:off x="8215349" y="3082188"/>
            <a:ext cx="1574133"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7" name="文本框 196">
            <a:extLst>
              <a:ext uri="{FF2B5EF4-FFF2-40B4-BE49-F238E27FC236}">
                <a16:creationId xmlns:a16="http://schemas.microsoft.com/office/drawing/2014/main" id="{5F5A9977-63EE-4F62-8599-2DED60B4CD09}"/>
              </a:ext>
            </a:extLst>
          </p:cNvPr>
          <p:cNvSpPr txBox="1"/>
          <p:nvPr/>
        </p:nvSpPr>
        <p:spPr>
          <a:xfrm>
            <a:off x="4038514" y="4654895"/>
            <a:ext cx="933119"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Surrogate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8" name="文本框 197">
            <a:extLst>
              <a:ext uri="{FF2B5EF4-FFF2-40B4-BE49-F238E27FC236}">
                <a16:creationId xmlns:a16="http://schemas.microsoft.com/office/drawing/2014/main" id="{FDB41783-7B4A-4B2D-BA15-B0D6A13BAA4C}"/>
              </a:ext>
            </a:extLst>
          </p:cNvPr>
          <p:cNvSpPr txBox="1"/>
          <p:nvPr/>
        </p:nvSpPr>
        <p:spPr>
          <a:xfrm>
            <a:off x="3958588" y="4063453"/>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G</a:t>
            </a:r>
            <a:endParaRPr lang="zh-CN" altLang="en-US" sz="1000" b="1" dirty="0">
              <a:latin typeface="微软雅黑" panose="020B0503020204020204" pitchFamily="34" charset="-122"/>
              <a:ea typeface="微软雅黑" panose="020B0503020204020204" pitchFamily="34" charset="-122"/>
            </a:endParaRPr>
          </a:p>
        </p:txBody>
      </p:sp>
      <p:sp>
        <p:nvSpPr>
          <p:cNvPr id="199" name="文本框 198">
            <a:extLst>
              <a:ext uri="{FF2B5EF4-FFF2-40B4-BE49-F238E27FC236}">
                <a16:creationId xmlns:a16="http://schemas.microsoft.com/office/drawing/2014/main" id="{B48070EE-D554-44D1-BFC1-F7522D03E069}"/>
              </a:ext>
            </a:extLst>
          </p:cNvPr>
          <p:cNvSpPr txBox="1"/>
          <p:nvPr/>
        </p:nvSpPr>
        <p:spPr>
          <a:xfrm>
            <a:off x="4650432" y="5313938"/>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D</a:t>
            </a:r>
            <a:endParaRPr lang="zh-CN" altLang="en-US" sz="1000" b="1" dirty="0">
              <a:latin typeface="微软雅黑" panose="020B0503020204020204" pitchFamily="34" charset="-122"/>
              <a:ea typeface="微软雅黑" panose="020B0503020204020204" pitchFamily="34" charset="-122"/>
            </a:endParaRPr>
          </a:p>
        </p:txBody>
      </p:sp>
      <p:sp>
        <p:nvSpPr>
          <p:cNvPr id="200" name="文本框 199">
            <a:extLst>
              <a:ext uri="{FF2B5EF4-FFF2-40B4-BE49-F238E27FC236}">
                <a16:creationId xmlns:a16="http://schemas.microsoft.com/office/drawing/2014/main" id="{6B473D41-591D-4687-B4D0-84E2067C9FC2}"/>
              </a:ext>
            </a:extLst>
          </p:cNvPr>
          <p:cNvSpPr txBox="1"/>
          <p:nvPr/>
        </p:nvSpPr>
        <p:spPr>
          <a:xfrm>
            <a:off x="5823807" y="3230846"/>
            <a:ext cx="1063481"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Watermarked 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2" name="文本框 201">
            <a:extLst>
              <a:ext uri="{FF2B5EF4-FFF2-40B4-BE49-F238E27FC236}">
                <a16:creationId xmlns:a16="http://schemas.microsoft.com/office/drawing/2014/main" id="{34A3AE2C-52BD-4302-B7A5-C4D86A225FFA}"/>
              </a:ext>
            </a:extLst>
          </p:cNvPr>
          <p:cNvSpPr txBox="1"/>
          <p:nvPr/>
        </p:nvSpPr>
        <p:spPr>
          <a:xfrm>
            <a:off x="8101008" y="1931663"/>
            <a:ext cx="95288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4" name="矩形 203">
            <a:extLst>
              <a:ext uri="{FF2B5EF4-FFF2-40B4-BE49-F238E27FC236}">
                <a16:creationId xmlns:a16="http://schemas.microsoft.com/office/drawing/2014/main" id="{210F3962-65E7-46C8-A544-C49393FD50CE}"/>
              </a:ext>
            </a:extLst>
          </p:cNvPr>
          <p:cNvSpPr/>
          <p:nvPr/>
        </p:nvSpPr>
        <p:spPr>
          <a:xfrm>
            <a:off x="3744851" y="3858803"/>
            <a:ext cx="1541989" cy="2616534"/>
          </a:xfrm>
          <a:prstGeom prst="rect">
            <a:avLst/>
          </a:prstGeom>
          <a:noFill/>
          <a:ln w="1270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58" name="文本框 157">
            <a:extLst>
              <a:ext uri="{FF2B5EF4-FFF2-40B4-BE49-F238E27FC236}">
                <a16:creationId xmlns:a16="http://schemas.microsoft.com/office/drawing/2014/main" id="{FB1D03FD-71E4-47A0-B298-DAD8D75C4D01}"/>
              </a:ext>
            </a:extLst>
          </p:cNvPr>
          <p:cNvSpPr txBox="1"/>
          <p:nvPr/>
        </p:nvSpPr>
        <p:spPr>
          <a:xfrm>
            <a:off x="0" y="6511960"/>
            <a:ext cx="12194857" cy="338554"/>
          </a:xfrm>
          <a:prstGeom prst="rect">
            <a:avLst/>
          </a:prstGeom>
          <a:noFill/>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[1] Zhang J, Chen D, Liao J, et al. Deep Model Intellectual Property Protection via Deep Watermarking. TPAMI 2021</a:t>
            </a:r>
            <a:endParaRPr lang="zh-CN" altLang="en-US" sz="1600" dirty="0">
              <a:solidFill>
                <a:srgbClr val="222222"/>
              </a:solidFill>
              <a:latin typeface="Times New Roman" panose="02020603050405020304" pitchFamily="18" charset="0"/>
              <a:cs typeface="Times New Roman" panose="02020603050405020304" pitchFamily="18" charset="0"/>
            </a:endParaRPr>
          </a:p>
        </p:txBody>
      </p:sp>
      <p:pic>
        <p:nvPicPr>
          <p:cNvPr id="178" name="图片 177">
            <a:extLst>
              <a:ext uri="{FF2B5EF4-FFF2-40B4-BE49-F238E27FC236}">
                <a16:creationId xmlns:a16="http://schemas.microsoft.com/office/drawing/2014/main" id="{EDE2209F-E61B-4806-9AD3-924A4CDAAC54}"/>
              </a:ext>
            </a:extLst>
          </p:cNvPr>
          <p:cNvPicPr>
            <a:picLocks noChangeAspect="1"/>
          </p:cNvPicPr>
          <p:nvPr/>
        </p:nvPicPr>
        <p:blipFill>
          <a:blip r:embed="rId7"/>
          <a:stretch>
            <a:fillRect/>
          </a:stretch>
        </p:blipFill>
        <p:spPr>
          <a:xfrm>
            <a:off x="1986637" y="1040058"/>
            <a:ext cx="1073059" cy="1073059"/>
          </a:xfrm>
          <a:prstGeom prst="rect">
            <a:avLst/>
          </a:prstGeom>
          <a:ln>
            <a:solidFill>
              <a:schemeClr val="tx1"/>
            </a:solidFill>
          </a:ln>
        </p:spPr>
      </p:pic>
      <p:pic>
        <p:nvPicPr>
          <p:cNvPr id="205" name="图片 204">
            <a:extLst>
              <a:ext uri="{FF2B5EF4-FFF2-40B4-BE49-F238E27FC236}">
                <a16:creationId xmlns:a16="http://schemas.microsoft.com/office/drawing/2014/main" id="{A1326638-3B8B-4737-8671-851221372475}"/>
              </a:ext>
            </a:extLst>
          </p:cNvPr>
          <p:cNvPicPr>
            <a:picLocks noChangeAspect="1"/>
          </p:cNvPicPr>
          <p:nvPr/>
        </p:nvPicPr>
        <p:blipFill>
          <a:blip r:embed="rId7"/>
          <a:stretch>
            <a:fillRect/>
          </a:stretch>
        </p:blipFill>
        <p:spPr>
          <a:xfrm>
            <a:off x="10614365" y="2445885"/>
            <a:ext cx="1073059" cy="1073059"/>
          </a:xfrm>
          <a:prstGeom prst="rect">
            <a:avLst/>
          </a:prstGeom>
          <a:ln>
            <a:solidFill>
              <a:schemeClr val="tx1"/>
            </a:solidFill>
          </a:ln>
        </p:spPr>
      </p:pic>
      <p:pic>
        <p:nvPicPr>
          <p:cNvPr id="206" name="图片 205">
            <a:extLst>
              <a:ext uri="{FF2B5EF4-FFF2-40B4-BE49-F238E27FC236}">
                <a16:creationId xmlns:a16="http://schemas.microsoft.com/office/drawing/2014/main" id="{1C94DA66-ED84-4DF4-A904-1BAA76EF35B7}"/>
              </a:ext>
            </a:extLst>
          </p:cNvPr>
          <p:cNvPicPr>
            <a:picLocks noChangeAspect="1"/>
          </p:cNvPicPr>
          <p:nvPr/>
        </p:nvPicPr>
        <p:blipFill>
          <a:blip r:embed="rId7"/>
          <a:stretch>
            <a:fillRect/>
          </a:stretch>
        </p:blipFill>
        <p:spPr>
          <a:xfrm>
            <a:off x="10631408" y="4086984"/>
            <a:ext cx="1073059" cy="1073059"/>
          </a:xfrm>
          <a:prstGeom prst="rect">
            <a:avLst/>
          </a:prstGeom>
          <a:ln>
            <a:solidFill>
              <a:schemeClr val="tx1"/>
            </a:solidFill>
          </a:ln>
        </p:spPr>
      </p:pic>
      <p:sp>
        <p:nvSpPr>
          <p:cNvPr id="184" name="文本框 183">
            <a:extLst>
              <a:ext uri="{FF2B5EF4-FFF2-40B4-BE49-F238E27FC236}">
                <a16:creationId xmlns:a16="http://schemas.microsoft.com/office/drawing/2014/main" id="{DAB2971B-6375-47B7-940B-E2925881CACC}"/>
              </a:ext>
            </a:extLst>
          </p:cNvPr>
          <p:cNvSpPr txBox="1"/>
          <p:nvPr/>
        </p:nvSpPr>
        <p:spPr>
          <a:xfrm>
            <a:off x="10697823" y="3310768"/>
            <a:ext cx="892645"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7" name="文本框 186">
            <a:extLst>
              <a:ext uri="{FF2B5EF4-FFF2-40B4-BE49-F238E27FC236}">
                <a16:creationId xmlns:a16="http://schemas.microsoft.com/office/drawing/2014/main" id="{ADAB6D96-8E54-4EE6-9098-4FD94195759E}"/>
              </a:ext>
            </a:extLst>
          </p:cNvPr>
          <p:cNvSpPr txBox="1"/>
          <p:nvPr/>
        </p:nvSpPr>
        <p:spPr>
          <a:xfrm>
            <a:off x="10715746" y="4876811"/>
            <a:ext cx="892645"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7" name="文本框 206">
            <a:extLst>
              <a:ext uri="{FF2B5EF4-FFF2-40B4-BE49-F238E27FC236}">
                <a16:creationId xmlns:a16="http://schemas.microsoft.com/office/drawing/2014/main" id="{F20787FF-052B-4936-B267-6997F8728D57}"/>
              </a:ext>
            </a:extLst>
          </p:cNvPr>
          <p:cNvSpPr txBox="1"/>
          <p:nvPr/>
        </p:nvSpPr>
        <p:spPr>
          <a:xfrm>
            <a:off x="8205580" y="4740249"/>
            <a:ext cx="1574133"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8" name="文本框 207">
            <a:extLst>
              <a:ext uri="{FF2B5EF4-FFF2-40B4-BE49-F238E27FC236}">
                <a16:creationId xmlns:a16="http://schemas.microsoft.com/office/drawing/2014/main" id="{1A49A287-7A02-4D34-871F-338389ED8CBD}"/>
              </a:ext>
            </a:extLst>
          </p:cNvPr>
          <p:cNvSpPr txBox="1"/>
          <p:nvPr/>
        </p:nvSpPr>
        <p:spPr>
          <a:xfrm>
            <a:off x="8058426" y="6096078"/>
            <a:ext cx="95288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1" name="文本框 210">
            <a:extLst>
              <a:ext uri="{FF2B5EF4-FFF2-40B4-BE49-F238E27FC236}">
                <a16:creationId xmlns:a16="http://schemas.microsoft.com/office/drawing/2014/main" id="{0C142C17-EB5A-4EAE-9382-B04D5C098530}"/>
              </a:ext>
            </a:extLst>
          </p:cNvPr>
          <p:cNvSpPr txBox="1"/>
          <p:nvPr/>
        </p:nvSpPr>
        <p:spPr>
          <a:xfrm>
            <a:off x="5823807" y="4937298"/>
            <a:ext cx="1063481"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Watermarked 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2" name="矩形 211">
            <a:extLst>
              <a:ext uri="{FF2B5EF4-FFF2-40B4-BE49-F238E27FC236}">
                <a16:creationId xmlns:a16="http://schemas.microsoft.com/office/drawing/2014/main" id="{359436DF-A266-44F4-BB81-14CC8129C896}"/>
              </a:ext>
            </a:extLst>
          </p:cNvPr>
          <p:cNvSpPr/>
          <p:nvPr/>
        </p:nvSpPr>
        <p:spPr bwMode="auto">
          <a:xfrm>
            <a:off x="3532505" y="260034"/>
            <a:ext cx="4242893" cy="584775"/>
          </a:xfrm>
          <a:prstGeom prst="rect">
            <a:avLst/>
          </a:prstGeom>
        </p:spPr>
        <p:txBody>
          <a:bodyPr wrap="none">
            <a:spAutoFit/>
          </a:bodyPr>
          <a:lstStyle/>
          <a:p>
            <a:r>
              <a:rPr lang="en-US" altLang="zh-CN"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GAN Watermarking</a:t>
            </a:r>
            <a:endParaRPr lang="zh-CN" altLang="en-US"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 name="MH_Others_1">
            <a:extLst>
              <a:ext uri="{FF2B5EF4-FFF2-40B4-BE49-F238E27FC236}">
                <a16:creationId xmlns:a16="http://schemas.microsoft.com/office/drawing/2014/main" id="{D9A02EBC-CA04-479A-A8AE-440EB63F3FDF}"/>
              </a:ext>
            </a:extLst>
          </p:cNvPr>
          <p:cNvSpPr txBox="1">
            <a:spLocks noChangeArrowheads="1"/>
          </p:cNvSpPr>
          <p:nvPr>
            <p:custDataLst>
              <p:tags r:id="rId1"/>
            </p:custDataLst>
          </p:nvPr>
        </p:nvSpPr>
        <p:spPr bwMode="auto">
          <a:xfrm>
            <a:off x="555928" y="278742"/>
            <a:ext cx="13549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spTree>
    <p:extLst>
      <p:ext uri="{BB962C8B-B14F-4D97-AF65-F5344CB8AC3E}">
        <p14:creationId xmlns:p14="http://schemas.microsoft.com/office/powerpoint/2010/main" val="78788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9022A-5C50-49DD-A73C-F6483B95682A}"/>
              </a:ext>
            </a:extLst>
          </p:cNvPr>
          <p:cNvSpPr txBox="1">
            <a:spLocks/>
          </p:cNvSpPr>
          <p:nvPr/>
        </p:nvSpPr>
        <p:spPr>
          <a:xfrm>
            <a:off x="838200" y="356280"/>
            <a:ext cx="10515600" cy="9376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Font typeface="Arial" panose="020B0604020202020204" pitchFamily="34" charset="0"/>
            </a:pPr>
            <a:r>
              <a:rPr lang="en-US" altLang="zh-CN" sz="3600" dirty="0">
                <a:solidFill>
                  <a:schemeClr val="bg1">
                    <a:lumMod val="95000"/>
                  </a:schemeClr>
                </a:solidFill>
                <a:latin typeface="华文中宋" panose="02010600040101010101" pitchFamily="2" charset="-122"/>
                <a:ea typeface="华文中宋" panose="02010600040101010101" pitchFamily="2" charset="-122"/>
                <a:cs typeface="+mn-cs"/>
              </a:rPr>
              <a:t>Contents</a:t>
            </a:r>
            <a:endParaRPr lang="zh-CN" altLang="en-US" sz="3600" dirty="0">
              <a:solidFill>
                <a:schemeClr val="bg1">
                  <a:lumMod val="95000"/>
                </a:schemeClr>
              </a:solidFill>
              <a:latin typeface="华文中宋" panose="02010600040101010101" pitchFamily="2" charset="-122"/>
              <a:ea typeface="华文中宋" panose="02010600040101010101" pitchFamily="2" charset="-122"/>
              <a:cs typeface="+mn-cs"/>
            </a:endParaRPr>
          </a:p>
        </p:txBody>
      </p:sp>
      <p:sp>
        <p:nvSpPr>
          <p:cNvPr id="3" name="内容占位符 2">
            <a:extLst>
              <a:ext uri="{FF2B5EF4-FFF2-40B4-BE49-F238E27FC236}">
                <a16:creationId xmlns:a16="http://schemas.microsoft.com/office/drawing/2014/main" id="{56DC1D2C-227F-4CD7-9AEE-C468ABBA3F11}"/>
              </a:ext>
            </a:extLst>
          </p:cNvPr>
          <p:cNvSpPr txBox="1">
            <a:spLocks/>
          </p:cNvSpPr>
          <p:nvPr/>
        </p:nvSpPr>
        <p:spPr>
          <a:xfrm>
            <a:off x="911546" y="1453544"/>
            <a:ext cx="11120797" cy="4921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3600" dirty="0">
                <a:solidFill>
                  <a:schemeClr val="bg1">
                    <a:lumMod val="95000"/>
                  </a:schemeClr>
                </a:solidFill>
                <a:latin typeface="华文中宋" panose="02010600040101010101" pitchFamily="2" charset="-122"/>
                <a:ea typeface="华文中宋" panose="02010600040101010101" pitchFamily="2" charset="-122"/>
              </a:rPr>
              <a:t>I 	</a:t>
            </a:r>
            <a:r>
              <a:rPr lang="en-US" altLang="zh-CN" sz="3200" dirty="0">
                <a:solidFill>
                  <a:schemeClr val="bg1">
                    <a:lumMod val="95000"/>
                  </a:schemeClr>
                </a:solidFill>
                <a:latin typeface="华文中宋" panose="02010600040101010101" pitchFamily="2" charset="-122"/>
                <a:ea typeface="华文中宋" panose="02010600040101010101" pitchFamily="2" charset="-122"/>
              </a:rPr>
              <a:t>Preliminary on (DNN) watermarking</a:t>
            </a:r>
          </a:p>
          <a:p>
            <a:pPr lvl="2">
              <a:lnSpc>
                <a:spcPts val="2500"/>
              </a:lnSpc>
              <a:spcBef>
                <a:spcPts val="600"/>
              </a:spcBef>
            </a:pPr>
            <a:r>
              <a:rPr lang="en-US" altLang="zh-CN" sz="1800" dirty="0">
                <a:solidFill>
                  <a:schemeClr val="bg1">
                    <a:lumMod val="95000"/>
                  </a:schemeClr>
                </a:solidFill>
                <a:latin typeface="华文中宋" panose="02010600040101010101" pitchFamily="2" charset="-122"/>
                <a:ea typeface="华文中宋" panose="02010600040101010101" pitchFamily="2" charset="-122"/>
              </a:rPr>
              <a:t>Taxonomy</a:t>
            </a:r>
          </a:p>
          <a:p>
            <a:pPr lvl="2">
              <a:lnSpc>
                <a:spcPts val="2500"/>
              </a:lnSpc>
              <a:spcBef>
                <a:spcPts val="0"/>
              </a:spcBef>
            </a:pPr>
            <a:r>
              <a:rPr lang="en-US" altLang="zh-CN" sz="1800" dirty="0">
                <a:solidFill>
                  <a:schemeClr val="bg1">
                    <a:lumMod val="95000"/>
                  </a:schemeClr>
                </a:solidFill>
                <a:latin typeface="华文中宋" panose="02010600040101010101" pitchFamily="2" charset="-122"/>
                <a:ea typeface="华文中宋" panose="02010600040101010101" pitchFamily="2" charset="-122"/>
              </a:rPr>
              <a:t>Difference between traditional &amp; DNN watermarking</a:t>
            </a:r>
          </a:p>
          <a:p>
            <a:pPr lvl="2">
              <a:lnSpc>
                <a:spcPts val="2500"/>
              </a:lnSpc>
              <a:spcBef>
                <a:spcPts val="0"/>
              </a:spcBef>
            </a:pPr>
            <a:r>
              <a:rPr lang="en-US" altLang="zh-CN" sz="1800" dirty="0">
                <a:solidFill>
                  <a:schemeClr val="bg1">
                    <a:lumMod val="95000"/>
                  </a:schemeClr>
                </a:solidFill>
                <a:latin typeface="华文中宋" panose="02010600040101010101" pitchFamily="2" charset="-122"/>
                <a:ea typeface="华文中宋" panose="02010600040101010101" pitchFamily="2" charset="-122"/>
              </a:rPr>
              <a:t>Brief review</a:t>
            </a:r>
          </a:p>
          <a:p>
            <a:pPr marL="0" indent="0">
              <a:lnSpc>
                <a:spcPct val="100000"/>
              </a:lnSpc>
              <a:spcBef>
                <a:spcPts val="1200"/>
              </a:spcBef>
              <a:buNone/>
            </a:pPr>
            <a:r>
              <a:rPr lang="en-US" altLang="zh-CN" sz="3200" dirty="0">
                <a:solidFill>
                  <a:schemeClr val="bg1">
                    <a:lumMod val="95000"/>
                  </a:schemeClr>
                </a:solidFill>
                <a:latin typeface="华文中宋" panose="02010600040101010101" pitchFamily="2" charset="-122"/>
                <a:ea typeface="华文中宋" panose="02010600040101010101" pitchFamily="2" charset="-122"/>
              </a:rPr>
              <a:t>II 	Latest progress on GAN watermarking</a:t>
            </a:r>
          </a:p>
          <a:p>
            <a:pPr lvl="2">
              <a:lnSpc>
                <a:spcPts val="2500"/>
              </a:lnSpc>
              <a:spcBef>
                <a:spcPts val="600"/>
              </a:spcBef>
            </a:pPr>
            <a:r>
              <a:rPr lang="en-US" altLang="zh-CN" sz="1800" dirty="0">
                <a:solidFill>
                  <a:schemeClr val="bg1">
                    <a:lumMod val="95000"/>
                  </a:schemeClr>
                </a:solidFill>
                <a:latin typeface="华文中宋" panose="02010600040101010101" pitchFamily="2" charset="-122"/>
                <a:ea typeface="华文中宋" panose="02010600040101010101" pitchFamily="2" charset="-122"/>
              </a:rPr>
              <a:t>Typical methods</a:t>
            </a:r>
          </a:p>
          <a:p>
            <a:pPr lvl="2">
              <a:lnSpc>
                <a:spcPts val="2500"/>
              </a:lnSpc>
              <a:spcBef>
                <a:spcPts val="0"/>
              </a:spcBef>
            </a:pPr>
            <a:r>
              <a:rPr lang="en-US" altLang="zh-CN" sz="1800" dirty="0">
                <a:solidFill>
                  <a:schemeClr val="bg1">
                    <a:lumMod val="95000"/>
                  </a:schemeClr>
                </a:solidFill>
                <a:latin typeface="华文中宋" panose="02010600040101010101" pitchFamily="2" charset="-122"/>
                <a:ea typeface="华文中宋" panose="02010600040101010101" pitchFamily="2" charset="-122"/>
              </a:rPr>
              <a:t>Function and effect</a:t>
            </a:r>
          </a:p>
          <a:p>
            <a:pPr marL="0" indent="0">
              <a:lnSpc>
                <a:spcPct val="150000"/>
              </a:lnSpc>
              <a:buNone/>
            </a:pPr>
            <a:r>
              <a:rPr lang="en-US" altLang="zh-CN" sz="3200" dirty="0">
                <a:latin typeface="华文中宋" panose="02010600040101010101" pitchFamily="2" charset="-122"/>
                <a:ea typeface="华文中宋" panose="02010600040101010101" pitchFamily="2" charset="-122"/>
              </a:rPr>
              <a:t>III 	Open problems</a:t>
            </a:r>
          </a:p>
          <a:p>
            <a:pPr lvl="2">
              <a:lnSpc>
                <a:spcPts val="2500"/>
              </a:lnSpc>
              <a:spcBef>
                <a:spcPts val="60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Limitations of current methods</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Unresearched scene (threat model)</a:t>
            </a:r>
          </a:p>
          <a:p>
            <a:pPr lvl="2">
              <a:lnSpc>
                <a:spcPts val="2500"/>
              </a:lnSpc>
              <a:spcBef>
                <a:spcPts val="0"/>
              </a:spcBef>
            </a:pPr>
            <a:r>
              <a:rPr lang="en-US" altLang="zh-CN" sz="1800" dirty="0">
                <a:solidFill>
                  <a:schemeClr val="bg1">
                    <a:lumMod val="50000"/>
                  </a:schemeClr>
                </a:solidFill>
                <a:latin typeface="华文中宋" panose="02010600040101010101" pitchFamily="2" charset="-122"/>
                <a:ea typeface="华文中宋" panose="02010600040101010101" pitchFamily="2" charset="-122"/>
              </a:rPr>
              <a:t>Possible solutions</a:t>
            </a:r>
          </a:p>
          <a:p>
            <a:pPr marL="0" indent="0">
              <a:lnSpc>
                <a:spcPct val="150000"/>
              </a:lnSpc>
              <a:buNone/>
            </a:pP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44827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2857" y="164782"/>
            <a:ext cx="12377737" cy="696303"/>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cxnSp>
        <p:nvCxnSpPr>
          <p:cNvPr id="109" name="直接箭头连接符 108">
            <a:extLst>
              <a:ext uri="{FF2B5EF4-FFF2-40B4-BE49-F238E27FC236}">
                <a16:creationId xmlns:a16="http://schemas.microsoft.com/office/drawing/2014/main" id="{0677F530-9988-4154-9857-B460EDB6CB54}"/>
              </a:ext>
            </a:extLst>
          </p:cNvPr>
          <p:cNvCxnSpPr>
            <a:cxnSpLocks/>
            <a:stCxn id="114" idx="3"/>
            <a:endCxn id="166" idx="1"/>
          </p:cNvCxnSpPr>
          <p:nvPr/>
        </p:nvCxnSpPr>
        <p:spPr>
          <a:xfrm flipV="1">
            <a:off x="3055646" y="2972940"/>
            <a:ext cx="605855" cy="11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连接符: 肘形 109">
            <a:extLst>
              <a:ext uri="{FF2B5EF4-FFF2-40B4-BE49-F238E27FC236}">
                <a16:creationId xmlns:a16="http://schemas.microsoft.com/office/drawing/2014/main" id="{FD9C5676-7D9A-4900-BFE1-FBFB5010FC71}"/>
              </a:ext>
            </a:extLst>
          </p:cNvPr>
          <p:cNvCxnSpPr>
            <a:cxnSpLocks/>
            <a:stCxn id="178" idx="3"/>
          </p:cNvCxnSpPr>
          <p:nvPr/>
        </p:nvCxnSpPr>
        <p:spPr>
          <a:xfrm>
            <a:off x="3059696" y="1576588"/>
            <a:ext cx="322411" cy="139570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E504B198-385A-4460-8CC2-032A52052B8C}"/>
              </a:ext>
            </a:extLst>
          </p:cNvPr>
          <p:cNvCxnSpPr>
            <a:cxnSpLocks/>
          </p:cNvCxnSpPr>
          <p:nvPr/>
        </p:nvCxnSpPr>
        <p:spPr>
          <a:xfrm>
            <a:off x="2456852" y="3786353"/>
            <a:ext cx="503818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14" name="图片 113">
            <a:extLst>
              <a:ext uri="{FF2B5EF4-FFF2-40B4-BE49-F238E27FC236}">
                <a16:creationId xmlns:a16="http://schemas.microsoft.com/office/drawing/2014/main" id="{AA623855-67FC-4BA4-8315-207A63E88238}"/>
              </a:ext>
            </a:extLst>
          </p:cNvPr>
          <p:cNvPicPr>
            <a:picLocks/>
          </p:cNvPicPr>
          <p:nvPr/>
        </p:nvPicPr>
        <p:blipFill rotWithShape="1">
          <a:blip r:embed="rId4"/>
          <a:srcRect l="51514"/>
          <a:stretch/>
        </p:blipFill>
        <p:spPr>
          <a:xfrm>
            <a:off x="2032709" y="2481049"/>
            <a:ext cx="1022936" cy="986108"/>
          </a:xfrm>
          <a:prstGeom prst="rect">
            <a:avLst/>
          </a:prstGeom>
          <a:ln>
            <a:solidFill>
              <a:schemeClr val="tx1"/>
            </a:solidFill>
          </a:ln>
        </p:spPr>
      </p:pic>
      <p:grpSp>
        <p:nvGrpSpPr>
          <p:cNvPr id="270" name="组合 269">
            <a:extLst>
              <a:ext uri="{FF2B5EF4-FFF2-40B4-BE49-F238E27FC236}">
                <a16:creationId xmlns:a16="http://schemas.microsoft.com/office/drawing/2014/main" id="{BA476AB8-97E1-4189-B7BC-D6443861DB05}"/>
              </a:ext>
            </a:extLst>
          </p:cNvPr>
          <p:cNvGrpSpPr/>
          <p:nvPr/>
        </p:nvGrpSpPr>
        <p:grpSpPr>
          <a:xfrm>
            <a:off x="682305" y="2442092"/>
            <a:ext cx="817318" cy="1060400"/>
            <a:chOff x="5051504" y="5528987"/>
            <a:chExt cx="784490" cy="1214996"/>
          </a:xfrm>
        </p:grpSpPr>
        <p:sp>
          <p:nvSpPr>
            <p:cNvPr id="272" name="矩形 271">
              <a:extLst>
                <a:ext uri="{FF2B5EF4-FFF2-40B4-BE49-F238E27FC236}">
                  <a16:creationId xmlns:a16="http://schemas.microsoft.com/office/drawing/2014/main" id="{2B6B6059-DA7B-4B8F-9655-569FCF62F1E3}"/>
                </a:ext>
              </a:extLst>
            </p:cNvPr>
            <p:cNvSpPr/>
            <p:nvPr/>
          </p:nvSpPr>
          <p:spPr>
            <a:xfrm>
              <a:off x="5123595" y="5886843"/>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3" name="矩形 272">
              <a:extLst>
                <a:ext uri="{FF2B5EF4-FFF2-40B4-BE49-F238E27FC236}">
                  <a16:creationId xmlns:a16="http://schemas.microsoft.com/office/drawing/2014/main" id="{9CCB3E97-E161-4C32-9BCE-2B4B02EC73E7}"/>
                </a:ext>
              </a:extLst>
            </p:cNvPr>
            <p:cNvSpPr/>
            <p:nvPr/>
          </p:nvSpPr>
          <p:spPr>
            <a:xfrm>
              <a:off x="5346605" y="5754949"/>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4" name="矩形 273">
              <a:extLst>
                <a:ext uri="{FF2B5EF4-FFF2-40B4-BE49-F238E27FC236}">
                  <a16:creationId xmlns:a16="http://schemas.microsoft.com/office/drawing/2014/main" id="{6B2FC981-4484-49D5-A3AB-138B3CC57400}"/>
                </a:ext>
              </a:extLst>
            </p:cNvPr>
            <p:cNvSpPr/>
            <p:nvPr/>
          </p:nvSpPr>
          <p:spPr>
            <a:xfrm>
              <a:off x="5569615" y="5619651"/>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75" name="矩形 274">
              <a:extLst>
                <a:ext uri="{FF2B5EF4-FFF2-40B4-BE49-F238E27FC236}">
                  <a16:creationId xmlns:a16="http://schemas.microsoft.com/office/drawing/2014/main" id="{C06A145E-BE8E-4556-A77F-72555E09E1E5}"/>
                </a:ext>
              </a:extLst>
            </p:cNvPr>
            <p:cNvSpPr/>
            <p:nvPr/>
          </p:nvSpPr>
          <p:spPr>
            <a:xfrm>
              <a:off x="5051504" y="5528987"/>
              <a:ext cx="784490"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264" name="组合 263">
            <a:extLst>
              <a:ext uri="{FF2B5EF4-FFF2-40B4-BE49-F238E27FC236}">
                <a16:creationId xmlns:a16="http://schemas.microsoft.com/office/drawing/2014/main" id="{A1CB79B9-1F3E-4058-A39A-F85FCA43489E}"/>
              </a:ext>
            </a:extLst>
          </p:cNvPr>
          <p:cNvGrpSpPr/>
          <p:nvPr/>
        </p:nvGrpSpPr>
        <p:grpSpPr>
          <a:xfrm>
            <a:off x="697226" y="1052913"/>
            <a:ext cx="801276" cy="1060405"/>
            <a:chOff x="5836000" y="5528987"/>
            <a:chExt cx="769092" cy="1214996"/>
          </a:xfrm>
        </p:grpSpPr>
        <p:sp>
          <p:nvSpPr>
            <p:cNvPr id="266" name="矩形 265">
              <a:extLst>
                <a:ext uri="{FF2B5EF4-FFF2-40B4-BE49-F238E27FC236}">
                  <a16:creationId xmlns:a16="http://schemas.microsoft.com/office/drawing/2014/main" id="{9A775632-74C6-40E6-9300-D6B79AD7F1A0}"/>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7" name="矩形 266">
              <a:extLst>
                <a:ext uri="{FF2B5EF4-FFF2-40B4-BE49-F238E27FC236}">
                  <a16:creationId xmlns:a16="http://schemas.microsoft.com/office/drawing/2014/main" id="{83F677D4-F85E-424B-A84B-3E3AF02C690E}"/>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8" name="矩形 267">
              <a:extLst>
                <a:ext uri="{FF2B5EF4-FFF2-40B4-BE49-F238E27FC236}">
                  <a16:creationId xmlns:a16="http://schemas.microsoft.com/office/drawing/2014/main" id="{208235FB-0D91-4F68-A80B-5EC6EA06270E}"/>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69" name="矩形 268">
              <a:extLst>
                <a:ext uri="{FF2B5EF4-FFF2-40B4-BE49-F238E27FC236}">
                  <a16:creationId xmlns:a16="http://schemas.microsoft.com/office/drawing/2014/main" id="{C280C260-292C-4316-B4C9-83D9C83C0971}"/>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cxnSp>
        <p:nvCxnSpPr>
          <p:cNvPr id="142" name="直接箭头连接符 141">
            <a:extLst>
              <a:ext uri="{FF2B5EF4-FFF2-40B4-BE49-F238E27FC236}">
                <a16:creationId xmlns:a16="http://schemas.microsoft.com/office/drawing/2014/main" id="{332AB4A3-D957-4E19-A94D-CDE03D7E4AB8}"/>
              </a:ext>
            </a:extLst>
          </p:cNvPr>
          <p:cNvCxnSpPr>
            <a:cxnSpLocks/>
            <a:stCxn id="166" idx="3"/>
            <a:endCxn id="143" idx="1"/>
          </p:cNvCxnSpPr>
          <p:nvPr/>
        </p:nvCxnSpPr>
        <p:spPr>
          <a:xfrm flipV="1">
            <a:off x="5410024" y="2967338"/>
            <a:ext cx="430816" cy="56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3" name="图片 142">
            <a:extLst>
              <a:ext uri="{FF2B5EF4-FFF2-40B4-BE49-F238E27FC236}">
                <a16:creationId xmlns:a16="http://schemas.microsoft.com/office/drawing/2014/main" id="{CE8DFFC0-18AB-4675-9752-6A2B8EDFC501}"/>
              </a:ext>
            </a:extLst>
          </p:cNvPr>
          <p:cNvPicPr>
            <a:picLocks/>
          </p:cNvPicPr>
          <p:nvPr/>
        </p:nvPicPr>
        <p:blipFill rotWithShape="1">
          <a:blip r:embed="rId5">
            <a:extLst>
              <a:ext uri="{BEBA8EAE-BF5A-486C-A8C5-ECC9F3942E4B}">
                <a14:imgProps xmlns:a14="http://schemas.microsoft.com/office/drawing/2010/main">
                  <a14:imgLayer r:embed="rId6">
                    <a14:imgEffect>
                      <a14:artisticWatercolorSponge/>
                    </a14:imgEffect>
                  </a14:imgLayer>
                </a14:imgProps>
              </a:ext>
            </a:extLst>
          </a:blip>
          <a:srcRect l="51514"/>
          <a:stretch/>
        </p:blipFill>
        <p:spPr>
          <a:xfrm>
            <a:off x="5840839" y="2473647"/>
            <a:ext cx="1024258" cy="987381"/>
          </a:xfrm>
          <a:prstGeom prst="rect">
            <a:avLst/>
          </a:prstGeom>
          <a:ln>
            <a:solidFill>
              <a:schemeClr val="tx1"/>
            </a:solidFill>
          </a:ln>
        </p:spPr>
      </p:pic>
      <p:grpSp>
        <p:nvGrpSpPr>
          <p:cNvPr id="147" name="组合 146">
            <a:extLst>
              <a:ext uri="{FF2B5EF4-FFF2-40B4-BE49-F238E27FC236}">
                <a16:creationId xmlns:a16="http://schemas.microsoft.com/office/drawing/2014/main" id="{751F75CC-8C1F-4469-8429-261CB8D4D001}"/>
              </a:ext>
            </a:extLst>
          </p:cNvPr>
          <p:cNvGrpSpPr/>
          <p:nvPr/>
        </p:nvGrpSpPr>
        <p:grpSpPr>
          <a:xfrm>
            <a:off x="8125137" y="1131448"/>
            <a:ext cx="871065" cy="1152763"/>
            <a:chOff x="5836000" y="5528987"/>
            <a:chExt cx="769092" cy="1214996"/>
          </a:xfrm>
        </p:grpSpPr>
        <p:sp>
          <p:nvSpPr>
            <p:cNvPr id="253" name="矩形 252">
              <a:extLst>
                <a:ext uri="{FF2B5EF4-FFF2-40B4-BE49-F238E27FC236}">
                  <a16:creationId xmlns:a16="http://schemas.microsoft.com/office/drawing/2014/main" id="{B9293F36-8EA4-49C4-A740-7BABD374EE03}"/>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4" name="矩形 253">
              <a:extLst>
                <a:ext uri="{FF2B5EF4-FFF2-40B4-BE49-F238E27FC236}">
                  <a16:creationId xmlns:a16="http://schemas.microsoft.com/office/drawing/2014/main" id="{E52991EF-589A-478B-A5B3-8776A76522FC}"/>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5" name="矩形 254">
              <a:extLst>
                <a:ext uri="{FF2B5EF4-FFF2-40B4-BE49-F238E27FC236}">
                  <a16:creationId xmlns:a16="http://schemas.microsoft.com/office/drawing/2014/main" id="{0FF59614-6075-49A5-A7E1-9346501CEBE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6" name="矩形 255">
              <a:extLst>
                <a:ext uri="{FF2B5EF4-FFF2-40B4-BE49-F238E27FC236}">
                  <a16:creationId xmlns:a16="http://schemas.microsoft.com/office/drawing/2014/main" id="{38D9F35E-CC89-4A85-B002-80DE26B32AF6}"/>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pic>
        <p:nvPicPr>
          <p:cNvPr id="152" name="图片 151">
            <a:extLst>
              <a:ext uri="{FF2B5EF4-FFF2-40B4-BE49-F238E27FC236}">
                <a16:creationId xmlns:a16="http://schemas.microsoft.com/office/drawing/2014/main" id="{18B1B037-42D6-4AFD-88A5-D7789AF335C0}"/>
              </a:ext>
            </a:extLst>
          </p:cNvPr>
          <p:cNvPicPr>
            <a:picLocks/>
          </p:cNvPicPr>
          <p:nvPr/>
        </p:nvPicPr>
        <p:blipFill rotWithShape="1">
          <a:blip r:embed="rId4"/>
          <a:srcRect r="49482"/>
          <a:stretch/>
        </p:blipFill>
        <p:spPr>
          <a:xfrm>
            <a:off x="555928" y="4079264"/>
            <a:ext cx="1024258" cy="987381"/>
          </a:xfrm>
          <a:prstGeom prst="rect">
            <a:avLst/>
          </a:prstGeom>
          <a:ln>
            <a:solidFill>
              <a:schemeClr val="tx1"/>
            </a:solidFill>
          </a:ln>
        </p:spPr>
      </p:pic>
      <p:grpSp>
        <p:nvGrpSpPr>
          <p:cNvPr id="153" name="组合 152">
            <a:extLst>
              <a:ext uri="{FF2B5EF4-FFF2-40B4-BE49-F238E27FC236}">
                <a16:creationId xmlns:a16="http://schemas.microsoft.com/office/drawing/2014/main" id="{EF460099-FEE3-4958-A8DF-E64BE89B6F9F}"/>
              </a:ext>
            </a:extLst>
          </p:cNvPr>
          <p:cNvGrpSpPr/>
          <p:nvPr/>
        </p:nvGrpSpPr>
        <p:grpSpPr>
          <a:xfrm>
            <a:off x="3889323" y="4047540"/>
            <a:ext cx="1277653" cy="1066409"/>
            <a:chOff x="4108790" y="3903228"/>
            <a:chExt cx="968670" cy="838709"/>
          </a:xfrm>
        </p:grpSpPr>
        <p:sp>
          <p:nvSpPr>
            <p:cNvPr id="246" name="矩形 245">
              <a:extLst>
                <a:ext uri="{FF2B5EF4-FFF2-40B4-BE49-F238E27FC236}">
                  <a16:creationId xmlns:a16="http://schemas.microsoft.com/office/drawing/2014/main" id="{4A1658C1-7BD5-4E8F-BECA-6BD2AD9AA935}"/>
                </a:ext>
              </a:extLst>
            </p:cNvPr>
            <p:cNvSpPr/>
            <p:nvPr/>
          </p:nvSpPr>
          <p:spPr>
            <a:xfrm>
              <a:off x="4166057" y="4145841"/>
              <a:ext cx="137216" cy="376430"/>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7" name="矩形 246">
              <a:extLst>
                <a:ext uri="{FF2B5EF4-FFF2-40B4-BE49-F238E27FC236}">
                  <a16:creationId xmlns:a16="http://schemas.microsoft.com/office/drawing/2014/main" id="{AFECB838-B483-47BF-A4DA-9BE91C4B62A1}"/>
                </a:ext>
              </a:extLst>
            </p:cNvPr>
            <p:cNvSpPr/>
            <p:nvPr/>
          </p:nvSpPr>
          <p:spPr>
            <a:xfrm>
              <a:off x="4343635" y="4098066"/>
              <a:ext cx="137216" cy="471980"/>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8" name="矩形 247">
              <a:extLst>
                <a:ext uri="{FF2B5EF4-FFF2-40B4-BE49-F238E27FC236}">
                  <a16:creationId xmlns:a16="http://schemas.microsoft.com/office/drawing/2014/main" id="{6D101A8F-CFD6-4D80-98CD-7F1A7E82757B}"/>
                </a:ext>
              </a:extLst>
            </p:cNvPr>
            <p:cNvSpPr/>
            <p:nvPr/>
          </p:nvSpPr>
          <p:spPr>
            <a:xfrm>
              <a:off x="4521213" y="4058034"/>
              <a:ext cx="137216" cy="552044"/>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9" name="矩形 248">
              <a:extLst>
                <a:ext uri="{FF2B5EF4-FFF2-40B4-BE49-F238E27FC236}">
                  <a16:creationId xmlns:a16="http://schemas.microsoft.com/office/drawing/2014/main" id="{F7440E2B-0044-41A5-A071-E31C30B65EB0}"/>
                </a:ext>
              </a:extLst>
            </p:cNvPr>
            <p:cNvSpPr/>
            <p:nvPr/>
          </p:nvSpPr>
          <p:spPr>
            <a:xfrm>
              <a:off x="4108790" y="3903228"/>
              <a:ext cx="968670" cy="838709"/>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1" name="矩形 250">
              <a:extLst>
                <a:ext uri="{FF2B5EF4-FFF2-40B4-BE49-F238E27FC236}">
                  <a16:creationId xmlns:a16="http://schemas.microsoft.com/office/drawing/2014/main" id="{EB29E17D-6F10-424C-8D57-25ACB44925A7}"/>
                </a:ext>
              </a:extLst>
            </p:cNvPr>
            <p:cNvSpPr/>
            <p:nvPr/>
          </p:nvSpPr>
          <p:spPr>
            <a:xfrm>
              <a:off x="4698791" y="4009582"/>
              <a:ext cx="137216" cy="648949"/>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52" name="矩形 251">
              <a:extLst>
                <a:ext uri="{FF2B5EF4-FFF2-40B4-BE49-F238E27FC236}">
                  <a16:creationId xmlns:a16="http://schemas.microsoft.com/office/drawing/2014/main" id="{227FB891-05FC-40BE-A9D5-EBA26670AEE6}"/>
                </a:ext>
              </a:extLst>
            </p:cNvPr>
            <p:cNvSpPr/>
            <p:nvPr/>
          </p:nvSpPr>
          <p:spPr>
            <a:xfrm>
              <a:off x="4876369" y="3965813"/>
              <a:ext cx="137216" cy="736486"/>
            </a:xfrm>
            <a:prstGeom prst="rect">
              <a:avLst/>
            </a:prstGeom>
            <a:solidFill>
              <a:schemeClr val="accent4">
                <a:lumMod val="60000"/>
                <a:lumOff val="4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154" name="组合 153">
            <a:extLst>
              <a:ext uri="{FF2B5EF4-FFF2-40B4-BE49-F238E27FC236}">
                <a16:creationId xmlns:a16="http://schemas.microsoft.com/office/drawing/2014/main" id="{04D5A04A-B23C-4E32-8EA8-85AED7B31709}"/>
              </a:ext>
            </a:extLst>
          </p:cNvPr>
          <p:cNvGrpSpPr/>
          <p:nvPr/>
        </p:nvGrpSpPr>
        <p:grpSpPr>
          <a:xfrm>
            <a:off x="4086640" y="5333091"/>
            <a:ext cx="799005" cy="1057399"/>
            <a:chOff x="5836000" y="5528987"/>
            <a:chExt cx="769092" cy="1214996"/>
          </a:xfrm>
        </p:grpSpPr>
        <p:sp>
          <p:nvSpPr>
            <p:cNvPr id="242" name="矩形 241">
              <a:extLst>
                <a:ext uri="{FF2B5EF4-FFF2-40B4-BE49-F238E27FC236}">
                  <a16:creationId xmlns:a16="http://schemas.microsoft.com/office/drawing/2014/main" id="{7992019D-1F3E-4FC4-A3A1-67BDE878F5A0}"/>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3" name="矩形 242">
              <a:extLst>
                <a:ext uri="{FF2B5EF4-FFF2-40B4-BE49-F238E27FC236}">
                  <a16:creationId xmlns:a16="http://schemas.microsoft.com/office/drawing/2014/main" id="{F6E02464-53E4-4518-B172-310F30ACA0F5}"/>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4" name="矩形 243">
              <a:extLst>
                <a:ext uri="{FF2B5EF4-FFF2-40B4-BE49-F238E27FC236}">
                  <a16:creationId xmlns:a16="http://schemas.microsoft.com/office/drawing/2014/main" id="{A9A90EED-9274-4D54-8902-9A1123A6E6B9}"/>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245" name="矩形 244">
              <a:extLst>
                <a:ext uri="{FF2B5EF4-FFF2-40B4-BE49-F238E27FC236}">
                  <a16:creationId xmlns:a16="http://schemas.microsoft.com/office/drawing/2014/main" id="{FD0366F9-9EE5-4491-8ADD-B9D1DFF4EE4A}"/>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155" name="箭头: 左弧形 154">
            <a:extLst>
              <a:ext uri="{FF2B5EF4-FFF2-40B4-BE49-F238E27FC236}">
                <a16:creationId xmlns:a16="http://schemas.microsoft.com/office/drawing/2014/main" id="{12C678D0-650D-4356-885E-2AB0CCBE1125}"/>
              </a:ext>
            </a:extLst>
          </p:cNvPr>
          <p:cNvSpPr/>
          <p:nvPr/>
        </p:nvSpPr>
        <p:spPr>
          <a:xfrm>
            <a:off x="4283155" y="5135992"/>
            <a:ext cx="166656" cy="16437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56" name="箭头: 左弧形 155">
            <a:extLst>
              <a:ext uri="{FF2B5EF4-FFF2-40B4-BE49-F238E27FC236}">
                <a16:creationId xmlns:a16="http://schemas.microsoft.com/office/drawing/2014/main" id="{514FC2EF-1380-40FC-ACFB-0733693C84C6}"/>
              </a:ext>
            </a:extLst>
          </p:cNvPr>
          <p:cNvSpPr/>
          <p:nvPr/>
        </p:nvSpPr>
        <p:spPr>
          <a:xfrm rot="10800000">
            <a:off x="4522082" y="5125399"/>
            <a:ext cx="166656" cy="16437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pic>
        <p:nvPicPr>
          <p:cNvPr id="157" name="图片 156">
            <a:extLst>
              <a:ext uri="{FF2B5EF4-FFF2-40B4-BE49-F238E27FC236}">
                <a16:creationId xmlns:a16="http://schemas.microsoft.com/office/drawing/2014/main" id="{AEA01780-9E3E-42D8-A19E-0B6E1EC81366}"/>
              </a:ext>
            </a:extLst>
          </p:cNvPr>
          <p:cNvPicPr>
            <a:picLocks/>
          </p:cNvPicPr>
          <p:nvPr/>
        </p:nvPicPr>
        <p:blipFill rotWithShape="1">
          <a:blip r:embed="rId5">
            <a:extLst>
              <a:ext uri="{BEBA8EAE-BF5A-486C-A8C5-ECC9F3942E4B}">
                <a14:imgProps xmlns:a14="http://schemas.microsoft.com/office/drawing/2010/main">
                  <a14:imgLayer r:embed="rId6">
                    <a14:imgEffect>
                      <a14:artisticWatercolorSponge/>
                    </a14:imgEffect>
                  </a14:imgLayer>
                </a14:imgProps>
              </a:ext>
            </a:extLst>
          </a:blip>
          <a:srcRect l="51514"/>
          <a:stretch/>
        </p:blipFill>
        <p:spPr>
          <a:xfrm>
            <a:off x="5847414" y="4086015"/>
            <a:ext cx="1024258" cy="987381"/>
          </a:xfrm>
          <a:prstGeom prst="rect">
            <a:avLst/>
          </a:prstGeom>
          <a:ln>
            <a:solidFill>
              <a:schemeClr val="tx1"/>
            </a:solidFill>
          </a:ln>
        </p:spPr>
      </p:pic>
      <p:grpSp>
        <p:nvGrpSpPr>
          <p:cNvPr id="159" name="组合 158">
            <a:extLst>
              <a:ext uri="{FF2B5EF4-FFF2-40B4-BE49-F238E27FC236}">
                <a16:creationId xmlns:a16="http://schemas.microsoft.com/office/drawing/2014/main" id="{A40A06DB-6BFE-463C-A36A-E806AD3476BF}"/>
              </a:ext>
            </a:extLst>
          </p:cNvPr>
          <p:cNvGrpSpPr/>
          <p:nvPr/>
        </p:nvGrpSpPr>
        <p:grpSpPr>
          <a:xfrm>
            <a:off x="7083090" y="2782997"/>
            <a:ext cx="1001930" cy="100165"/>
            <a:chOff x="6574173" y="2113261"/>
            <a:chExt cx="1319646" cy="235603"/>
          </a:xfrm>
          <a:noFill/>
        </p:grpSpPr>
        <p:sp>
          <p:nvSpPr>
            <p:cNvPr id="240" name="矩形 239">
              <a:extLst>
                <a:ext uri="{FF2B5EF4-FFF2-40B4-BE49-F238E27FC236}">
                  <a16:creationId xmlns:a16="http://schemas.microsoft.com/office/drawing/2014/main" id="{4102BF09-EA56-41E1-A734-A55B9AA9F50B}"/>
                </a:ext>
              </a:extLst>
            </p:cNvPr>
            <p:cNvSpPr/>
            <p:nvPr/>
          </p:nvSpPr>
          <p:spPr>
            <a:xfrm flipV="1">
              <a:off x="6574173" y="2264862"/>
              <a:ext cx="1219849" cy="84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41" name="直角三角形 240">
              <a:extLst>
                <a:ext uri="{FF2B5EF4-FFF2-40B4-BE49-F238E27FC236}">
                  <a16:creationId xmlns:a16="http://schemas.microsoft.com/office/drawing/2014/main" id="{4298B70D-40FB-426C-B1CF-1F9381E73F16}"/>
                </a:ext>
              </a:extLst>
            </p:cNvPr>
            <p:cNvSpPr/>
            <p:nvPr/>
          </p:nvSpPr>
          <p:spPr>
            <a:xfrm rot="16200000" flipV="1">
              <a:off x="7682646" y="2137690"/>
              <a:ext cx="235602" cy="18674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60" name="直接连接符 159">
            <a:extLst>
              <a:ext uri="{FF2B5EF4-FFF2-40B4-BE49-F238E27FC236}">
                <a16:creationId xmlns:a16="http://schemas.microsoft.com/office/drawing/2014/main" id="{5C1C6449-C037-445B-9AE7-82D4137A360B}"/>
              </a:ext>
            </a:extLst>
          </p:cNvPr>
          <p:cNvCxnSpPr>
            <a:cxnSpLocks/>
          </p:cNvCxnSpPr>
          <p:nvPr/>
        </p:nvCxnSpPr>
        <p:spPr>
          <a:xfrm flipV="1">
            <a:off x="2471809" y="3462924"/>
            <a:ext cx="0" cy="32342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a:extLst>
              <a:ext uri="{FF2B5EF4-FFF2-40B4-BE49-F238E27FC236}">
                <a16:creationId xmlns:a16="http://schemas.microsoft.com/office/drawing/2014/main" id="{4EE9C136-9C6A-4F9A-95A4-44A1502FD038}"/>
              </a:ext>
            </a:extLst>
          </p:cNvPr>
          <p:cNvCxnSpPr>
            <a:cxnSpLocks/>
          </p:cNvCxnSpPr>
          <p:nvPr/>
        </p:nvCxnSpPr>
        <p:spPr>
          <a:xfrm flipV="1">
            <a:off x="7513060" y="2978602"/>
            <a:ext cx="0" cy="149191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2" name="组合 161">
            <a:extLst>
              <a:ext uri="{FF2B5EF4-FFF2-40B4-BE49-F238E27FC236}">
                <a16:creationId xmlns:a16="http://schemas.microsoft.com/office/drawing/2014/main" id="{0C32C94D-A348-4088-8155-535A7E8FC1B1}"/>
              </a:ext>
            </a:extLst>
          </p:cNvPr>
          <p:cNvGrpSpPr/>
          <p:nvPr/>
        </p:nvGrpSpPr>
        <p:grpSpPr>
          <a:xfrm flipV="1">
            <a:off x="7501916" y="2958301"/>
            <a:ext cx="592729" cy="100164"/>
            <a:chOff x="7113132" y="2125320"/>
            <a:chExt cx="780686" cy="235601"/>
          </a:xfrm>
          <a:noFill/>
        </p:grpSpPr>
        <p:sp>
          <p:nvSpPr>
            <p:cNvPr id="238" name="矩形 237">
              <a:extLst>
                <a:ext uri="{FF2B5EF4-FFF2-40B4-BE49-F238E27FC236}">
                  <a16:creationId xmlns:a16="http://schemas.microsoft.com/office/drawing/2014/main" id="{987F724F-8981-43EB-A131-0F0E32083D3B}"/>
                </a:ext>
              </a:extLst>
            </p:cNvPr>
            <p:cNvSpPr/>
            <p:nvPr/>
          </p:nvSpPr>
          <p:spPr>
            <a:xfrm flipV="1">
              <a:off x="7113132" y="2276920"/>
              <a:ext cx="634321" cy="840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9" name="直角三角形 238">
              <a:extLst>
                <a:ext uri="{FF2B5EF4-FFF2-40B4-BE49-F238E27FC236}">
                  <a16:creationId xmlns:a16="http://schemas.microsoft.com/office/drawing/2014/main" id="{815041DE-7F6D-447D-931D-2CB0EF608627}"/>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64" name="直接箭头连接符 163">
            <a:extLst>
              <a:ext uri="{FF2B5EF4-FFF2-40B4-BE49-F238E27FC236}">
                <a16:creationId xmlns:a16="http://schemas.microsoft.com/office/drawing/2014/main" id="{D9577E45-7E51-45BD-A884-AC3DAF3E2591}"/>
              </a:ext>
            </a:extLst>
          </p:cNvPr>
          <p:cNvCxnSpPr>
            <a:cxnSpLocks/>
            <a:stCxn id="152" idx="3"/>
            <a:endCxn id="249" idx="1"/>
          </p:cNvCxnSpPr>
          <p:nvPr/>
        </p:nvCxnSpPr>
        <p:spPr>
          <a:xfrm>
            <a:off x="1580186" y="4572955"/>
            <a:ext cx="2309137" cy="7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0C3227EC-CFCF-43D9-B2D6-A1CA05266027}"/>
              </a:ext>
            </a:extLst>
          </p:cNvPr>
          <p:cNvCxnSpPr>
            <a:cxnSpLocks/>
            <a:stCxn id="249" idx="3"/>
            <a:endCxn id="157" idx="1"/>
          </p:cNvCxnSpPr>
          <p:nvPr/>
        </p:nvCxnSpPr>
        <p:spPr>
          <a:xfrm flipV="1">
            <a:off x="5166976" y="4579705"/>
            <a:ext cx="680438" cy="10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6B070279-4D2D-449A-99E8-FA285C0A63A7}"/>
              </a:ext>
            </a:extLst>
          </p:cNvPr>
          <p:cNvGrpSpPr/>
          <p:nvPr/>
        </p:nvGrpSpPr>
        <p:grpSpPr>
          <a:xfrm>
            <a:off x="3661501" y="2427438"/>
            <a:ext cx="1748523" cy="1091003"/>
            <a:chOff x="3540774" y="2384279"/>
            <a:chExt cx="1590646" cy="1029562"/>
          </a:xfrm>
        </p:grpSpPr>
        <p:grpSp>
          <p:nvGrpSpPr>
            <p:cNvPr id="111" name="组合 110">
              <a:extLst>
                <a:ext uri="{FF2B5EF4-FFF2-40B4-BE49-F238E27FC236}">
                  <a16:creationId xmlns:a16="http://schemas.microsoft.com/office/drawing/2014/main" id="{3E189560-E5F0-4F58-AFC6-0458B2116494}"/>
                </a:ext>
              </a:extLst>
            </p:cNvPr>
            <p:cNvGrpSpPr/>
            <p:nvPr/>
          </p:nvGrpSpPr>
          <p:grpSpPr>
            <a:xfrm>
              <a:off x="3617759" y="2471026"/>
              <a:ext cx="1404472" cy="873652"/>
              <a:chOff x="4041877" y="1482248"/>
              <a:chExt cx="1325285" cy="1097307"/>
            </a:xfrm>
          </p:grpSpPr>
          <p:sp>
            <p:nvSpPr>
              <p:cNvPr id="278" name="矩形 277">
                <a:extLst>
                  <a:ext uri="{FF2B5EF4-FFF2-40B4-BE49-F238E27FC236}">
                    <a16:creationId xmlns:a16="http://schemas.microsoft.com/office/drawing/2014/main" id="{6F8B8793-F9BE-42B3-B460-3CF4A05C0576}"/>
                  </a:ext>
                </a:extLst>
              </p:cNvPr>
              <p:cNvSpPr/>
              <p:nvPr/>
            </p:nvSpPr>
            <p:spPr>
              <a:xfrm>
                <a:off x="4041877" y="1482248"/>
                <a:ext cx="155379" cy="108216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79" name="矩形 278">
                <a:extLst>
                  <a:ext uri="{FF2B5EF4-FFF2-40B4-BE49-F238E27FC236}">
                    <a16:creationId xmlns:a16="http://schemas.microsoft.com/office/drawing/2014/main" id="{63B6B995-F319-4A05-836A-E10DBAB59120}"/>
                  </a:ext>
                </a:extLst>
              </p:cNvPr>
              <p:cNvSpPr/>
              <p:nvPr/>
            </p:nvSpPr>
            <p:spPr>
              <a:xfrm flipH="1">
                <a:off x="4232796" y="1578901"/>
                <a:ext cx="155382" cy="87604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0" name="矩形 279">
                <a:extLst>
                  <a:ext uri="{FF2B5EF4-FFF2-40B4-BE49-F238E27FC236}">
                    <a16:creationId xmlns:a16="http://schemas.microsoft.com/office/drawing/2014/main" id="{918EBE7D-F556-4ECE-A89A-A862A257E750}"/>
                  </a:ext>
                </a:extLst>
              </p:cNvPr>
              <p:cNvSpPr/>
              <p:nvPr/>
            </p:nvSpPr>
            <p:spPr>
              <a:xfrm>
                <a:off x="4430403" y="1669525"/>
                <a:ext cx="153033" cy="681368"/>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1" name="矩形 280">
                <a:extLst>
                  <a:ext uri="{FF2B5EF4-FFF2-40B4-BE49-F238E27FC236}">
                    <a16:creationId xmlns:a16="http://schemas.microsoft.com/office/drawing/2014/main" id="{45724650-3027-431F-88DD-823A9302D759}"/>
                  </a:ext>
                </a:extLst>
              </p:cNvPr>
              <p:cNvSpPr/>
              <p:nvPr/>
            </p:nvSpPr>
            <p:spPr>
              <a:xfrm>
                <a:off x="4626469" y="1834694"/>
                <a:ext cx="153033" cy="377267"/>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2" name="矩形 281">
                <a:extLst>
                  <a:ext uri="{FF2B5EF4-FFF2-40B4-BE49-F238E27FC236}">
                    <a16:creationId xmlns:a16="http://schemas.microsoft.com/office/drawing/2014/main" id="{BB84C64E-CD43-4AFB-9A12-206547CF6A3C}"/>
                  </a:ext>
                </a:extLst>
              </p:cNvPr>
              <p:cNvSpPr/>
              <p:nvPr/>
            </p:nvSpPr>
            <p:spPr>
              <a:xfrm>
                <a:off x="4823272" y="1682642"/>
                <a:ext cx="153033" cy="681368"/>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3" name="矩形 282">
                <a:extLst>
                  <a:ext uri="{FF2B5EF4-FFF2-40B4-BE49-F238E27FC236}">
                    <a16:creationId xmlns:a16="http://schemas.microsoft.com/office/drawing/2014/main" id="{110A2F21-301B-49E5-BD19-7D9F4E73A1D5}"/>
                  </a:ext>
                </a:extLst>
              </p:cNvPr>
              <p:cNvSpPr/>
              <p:nvPr/>
            </p:nvSpPr>
            <p:spPr>
              <a:xfrm flipH="1">
                <a:off x="5016758" y="1605313"/>
                <a:ext cx="155382" cy="87604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84" name="矩形 283">
                <a:extLst>
                  <a:ext uri="{FF2B5EF4-FFF2-40B4-BE49-F238E27FC236}">
                    <a16:creationId xmlns:a16="http://schemas.microsoft.com/office/drawing/2014/main" id="{9E8159D9-13AF-4FC8-B28D-43BF3DAFECE8}"/>
                  </a:ext>
                </a:extLst>
              </p:cNvPr>
              <p:cNvSpPr/>
              <p:nvPr/>
            </p:nvSpPr>
            <p:spPr>
              <a:xfrm>
                <a:off x="5211783" y="1497394"/>
                <a:ext cx="155379" cy="1082161"/>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66" name="矩形 165">
              <a:extLst>
                <a:ext uri="{FF2B5EF4-FFF2-40B4-BE49-F238E27FC236}">
                  <a16:creationId xmlns:a16="http://schemas.microsoft.com/office/drawing/2014/main" id="{B3CFD15B-6BA0-4AF0-92C1-73B23E6572DF}"/>
                </a:ext>
              </a:extLst>
            </p:cNvPr>
            <p:cNvSpPr/>
            <p:nvPr/>
          </p:nvSpPr>
          <p:spPr>
            <a:xfrm>
              <a:off x="3540774" y="2384279"/>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cxnSp>
        <p:nvCxnSpPr>
          <p:cNvPr id="168" name="直接连接符 167">
            <a:extLst>
              <a:ext uri="{FF2B5EF4-FFF2-40B4-BE49-F238E27FC236}">
                <a16:creationId xmlns:a16="http://schemas.microsoft.com/office/drawing/2014/main" id="{C021E4A4-66D9-4D54-83F1-8EB8325F79B4}"/>
              </a:ext>
            </a:extLst>
          </p:cNvPr>
          <p:cNvCxnSpPr>
            <a:cxnSpLocks/>
          </p:cNvCxnSpPr>
          <p:nvPr/>
        </p:nvCxnSpPr>
        <p:spPr>
          <a:xfrm flipV="1">
            <a:off x="2579481" y="3462924"/>
            <a:ext cx="0" cy="21753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6D189390-5871-48C2-AA72-089D779ACC85}"/>
              </a:ext>
            </a:extLst>
          </p:cNvPr>
          <p:cNvCxnSpPr>
            <a:cxnSpLocks/>
          </p:cNvCxnSpPr>
          <p:nvPr/>
        </p:nvCxnSpPr>
        <p:spPr>
          <a:xfrm>
            <a:off x="2559831" y="3676894"/>
            <a:ext cx="481688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4191F84A-AE53-48A8-9F33-C5742CAA8AD0}"/>
              </a:ext>
            </a:extLst>
          </p:cNvPr>
          <p:cNvCxnSpPr>
            <a:cxnSpLocks/>
          </p:cNvCxnSpPr>
          <p:nvPr/>
        </p:nvCxnSpPr>
        <p:spPr>
          <a:xfrm flipV="1">
            <a:off x="7376717" y="2944393"/>
            <a:ext cx="0" cy="155815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组合 170">
            <a:extLst>
              <a:ext uri="{FF2B5EF4-FFF2-40B4-BE49-F238E27FC236}">
                <a16:creationId xmlns:a16="http://schemas.microsoft.com/office/drawing/2014/main" id="{45A140DC-C50F-4782-B720-ACCC3A29EE3E}"/>
              </a:ext>
            </a:extLst>
          </p:cNvPr>
          <p:cNvGrpSpPr/>
          <p:nvPr/>
        </p:nvGrpSpPr>
        <p:grpSpPr>
          <a:xfrm>
            <a:off x="7200853" y="1534823"/>
            <a:ext cx="834120" cy="100166"/>
            <a:chOff x="6795196" y="2113260"/>
            <a:chExt cx="1098623" cy="235604"/>
          </a:xfrm>
          <a:noFill/>
        </p:grpSpPr>
        <p:sp>
          <p:nvSpPr>
            <p:cNvPr id="236" name="矩形 235">
              <a:extLst>
                <a:ext uri="{FF2B5EF4-FFF2-40B4-BE49-F238E27FC236}">
                  <a16:creationId xmlns:a16="http://schemas.microsoft.com/office/drawing/2014/main" id="{FC940E14-345D-4D55-9DBB-8EAE4C005DDE}"/>
                </a:ext>
              </a:extLst>
            </p:cNvPr>
            <p:cNvSpPr/>
            <p:nvPr/>
          </p:nvSpPr>
          <p:spPr>
            <a:xfrm flipV="1">
              <a:off x="6795196" y="2264863"/>
              <a:ext cx="975879" cy="8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7" name="直角三角形 236">
              <a:extLst>
                <a:ext uri="{FF2B5EF4-FFF2-40B4-BE49-F238E27FC236}">
                  <a16:creationId xmlns:a16="http://schemas.microsoft.com/office/drawing/2014/main" id="{BD8D0FB0-3902-4B2C-A72A-A7B05874C18A}"/>
                </a:ext>
              </a:extLst>
            </p:cNvPr>
            <p:cNvSpPr/>
            <p:nvPr/>
          </p:nvSpPr>
          <p:spPr>
            <a:xfrm rot="16200000" flipV="1">
              <a:off x="7682646" y="2137689"/>
              <a:ext cx="235601" cy="18674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72" name="组合 171">
            <a:extLst>
              <a:ext uri="{FF2B5EF4-FFF2-40B4-BE49-F238E27FC236}">
                <a16:creationId xmlns:a16="http://schemas.microsoft.com/office/drawing/2014/main" id="{EFA7605A-80DE-403C-8CE4-55FAA2EC5FA6}"/>
              </a:ext>
            </a:extLst>
          </p:cNvPr>
          <p:cNvGrpSpPr/>
          <p:nvPr/>
        </p:nvGrpSpPr>
        <p:grpSpPr>
          <a:xfrm flipV="1">
            <a:off x="7354934" y="1703276"/>
            <a:ext cx="673759" cy="100164"/>
            <a:chOff x="7006405" y="2125320"/>
            <a:chExt cx="887413" cy="235601"/>
          </a:xfrm>
          <a:noFill/>
        </p:grpSpPr>
        <p:sp>
          <p:nvSpPr>
            <p:cNvPr id="234" name="矩形 233">
              <a:extLst>
                <a:ext uri="{FF2B5EF4-FFF2-40B4-BE49-F238E27FC236}">
                  <a16:creationId xmlns:a16="http://schemas.microsoft.com/office/drawing/2014/main" id="{115D3976-E404-40FB-B7F3-047DE850996A}"/>
                </a:ext>
              </a:extLst>
            </p:cNvPr>
            <p:cNvSpPr/>
            <p:nvPr/>
          </p:nvSpPr>
          <p:spPr>
            <a:xfrm flipV="1">
              <a:off x="7006405" y="2276919"/>
              <a:ext cx="731911" cy="84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5" name="直角三角形 234">
              <a:extLst>
                <a:ext uri="{FF2B5EF4-FFF2-40B4-BE49-F238E27FC236}">
                  <a16:creationId xmlns:a16="http://schemas.microsoft.com/office/drawing/2014/main" id="{78477130-FA7D-49C6-BAD2-7DD0073EEB06}"/>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73" name="直接连接符 172">
            <a:extLst>
              <a:ext uri="{FF2B5EF4-FFF2-40B4-BE49-F238E27FC236}">
                <a16:creationId xmlns:a16="http://schemas.microsoft.com/office/drawing/2014/main" id="{DDC849C4-0967-4769-A3A8-13765250410E}"/>
              </a:ext>
            </a:extLst>
          </p:cNvPr>
          <p:cNvCxnSpPr>
            <a:cxnSpLocks/>
          </p:cNvCxnSpPr>
          <p:nvPr/>
        </p:nvCxnSpPr>
        <p:spPr>
          <a:xfrm flipV="1">
            <a:off x="7214930" y="1603055"/>
            <a:ext cx="4469" cy="124418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B75BF074-7AD9-464C-AEF2-8C29EABCC0E8}"/>
              </a:ext>
            </a:extLst>
          </p:cNvPr>
          <p:cNvCxnSpPr>
            <a:cxnSpLocks/>
          </p:cNvCxnSpPr>
          <p:nvPr/>
        </p:nvCxnSpPr>
        <p:spPr>
          <a:xfrm flipV="1">
            <a:off x="7354678" y="1704465"/>
            <a:ext cx="0" cy="107853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5" name="弧形 174">
            <a:extLst>
              <a:ext uri="{FF2B5EF4-FFF2-40B4-BE49-F238E27FC236}">
                <a16:creationId xmlns:a16="http://schemas.microsoft.com/office/drawing/2014/main" id="{16C727FD-35E3-434D-9538-B39EB71AD360}"/>
              </a:ext>
            </a:extLst>
          </p:cNvPr>
          <p:cNvSpPr/>
          <p:nvPr/>
        </p:nvSpPr>
        <p:spPr>
          <a:xfrm>
            <a:off x="7264431" y="2773640"/>
            <a:ext cx="183915" cy="177294"/>
          </a:xfrm>
          <a:prstGeom prst="arc">
            <a:avLst>
              <a:gd name="adj1" fmla="val 16200000"/>
              <a:gd name="adj2" fmla="val 521093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grpSp>
        <p:nvGrpSpPr>
          <p:cNvPr id="14" name="组合 13">
            <a:extLst>
              <a:ext uri="{FF2B5EF4-FFF2-40B4-BE49-F238E27FC236}">
                <a16:creationId xmlns:a16="http://schemas.microsoft.com/office/drawing/2014/main" id="{652D7705-3853-4682-BECC-0AD53AA1B1D4}"/>
              </a:ext>
            </a:extLst>
          </p:cNvPr>
          <p:cNvGrpSpPr/>
          <p:nvPr/>
        </p:nvGrpSpPr>
        <p:grpSpPr>
          <a:xfrm>
            <a:off x="8125137" y="4086984"/>
            <a:ext cx="1728390" cy="1078441"/>
            <a:chOff x="8404192" y="4348010"/>
            <a:chExt cx="1590646" cy="1029562"/>
          </a:xfrm>
        </p:grpSpPr>
        <p:grpSp>
          <p:nvGrpSpPr>
            <p:cNvPr id="177" name="组合 176">
              <a:extLst>
                <a:ext uri="{FF2B5EF4-FFF2-40B4-BE49-F238E27FC236}">
                  <a16:creationId xmlns:a16="http://schemas.microsoft.com/office/drawing/2014/main" id="{3FA34B38-62BF-4718-AC66-82C0790BFA71}"/>
                </a:ext>
              </a:extLst>
            </p:cNvPr>
            <p:cNvGrpSpPr/>
            <p:nvPr/>
          </p:nvGrpSpPr>
          <p:grpSpPr>
            <a:xfrm>
              <a:off x="8483783" y="4423472"/>
              <a:ext cx="1395051" cy="873652"/>
              <a:chOff x="4245077" y="1482248"/>
              <a:chExt cx="1316395" cy="1097307"/>
            </a:xfrm>
            <a:solidFill>
              <a:schemeClr val="bg1">
                <a:lumMod val="75000"/>
              </a:schemeClr>
            </a:solidFill>
          </p:grpSpPr>
          <p:sp>
            <p:nvSpPr>
              <p:cNvPr id="225" name="矩形 224">
                <a:extLst>
                  <a:ext uri="{FF2B5EF4-FFF2-40B4-BE49-F238E27FC236}">
                    <a16:creationId xmlns:a16="http://schemas.microsoft.com/office/drawing/2014/main" id="{78164F82-0F79-4388-86CA-202F2BD1A635}"/>
                  </a:ext>
                </a:extLst>
              </p:cNvPr>
              <p:cNvSpPr/>
              <p:nvPr/>
            </p:nvSpPr>
            <p:spPr>
              <a:xfrm>
                <a:off x="42450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6" name="矩形 225">
                <a:extLst>
                  <a:ext uri="{FF2B5EF4-FFF2-40B4-BE49-F238E27FC236}">
                    <a16:creationId xmlns:a16="http://schemas.microsoft.com/office/drawing/2014/main" id="{73C5CCD8-0C3D-4A46-B907-2FEA6C4F4246}"/>
                  </a:ext>
                </a:extLst>
              </p:cNvPr>
              <p:cNvSpPr/>
              <p:nvPr/>
            </p:nvSpPr>
            <p:spPr>
              <a:xfrm flipH="1">
                <a:off x="4435996" y="1578901"/>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7" name="矩形 226">
                <a:extLst>
                  <a:ext uri="{FF2B5EF4-FFF2-40B4-BE49-F238E27FC236}">
                    <a16:creationId xmlns:a16="http://schemas.microsoft.com/office/drawing/2014/main" id="{79CEF3B3-84FC-492E-B3D8-867E7443E3A8}"/>
                  </a:ext>
                </a:extLst>
              </p:cNvPr>
              <p:cNvSpPr/>
              <p:nvPr/>
            </p:nvSpPr>
            <p:spPr>
              <a:xfrm>
                <a:off x="46336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8" name="矩形 227">
                <a:extLst>
                  <a:ext uri="{FF2B5EF4-FFF2-40B4-BE49-F238E27FC236}">
                    <a16:creationId xmlns:a16="http://schemas.microsoft.com/office/drawing/2014/main" id="{2D52CE39-BCAB-4006-BB29-78041D18DDC6}"/>
                  </a:ext>
                </a:extLst>
              </p:cNvPr>
              <p:cNvSpPr/>
              <p:nvPr/>
            </p:nvSpPr>
            <p:spPr>
              <a:xfrm>
                <a:off x="4823485"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9" name="矩形 228">
                <a:extLst>
                  <a:ext uri="{FF2B5EF4-FFF2-40B4-BE49-F238E27FC236}">
                    <a16:creationId xmlns:a16="http://schemas.microsoft.com/office/drawing/2014/main" id="{082F115B-9C1C-4AAF-B2C1-3F9053DC8B7F}"/>
                  </a:ext>
                </a:extLst>
              </p:cNvPr>
              <p:cNvSpPr/>
              <p:nvPr/>
            </p:nvSpPr>
            <p:spPr>
              <a:xfrm>
                <a:off x="501758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0" name="矩形 229">
                <a:extLst>
                  <a:ext uri="{FF2B5EF4-FFF2-40B4-BE49-F238E27FC236}">
                    <a16:creationId xmlns:a16="http://schemas.microsoft.com/office/drawing/2014/main" id="{6FCACEFC-C000-467B-A929-6C42245F6450}"/>
                  </a:ext>
                </a:extLst>
              </p:cNvPr>
              <p:cNvSpPr/>
              <p:nvPr/>
            </p:nvSpPr>
            <p:spPr>
              <a:xfrm flipH="1">
                <a:off x="5211068" y="1605313"/>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31" name="矩形 230">
                <a:extLst>
                  <a:ext uri="{FF2B5EF4-FFF2-40B4-BE49-F238E27FC236}">
                    <a16:creationId xmlns:a16="http://schemas.microsoft.com/office/drawing/2014/main" id="{0C581D0F-C1E5-486C-B582-73C8D63C954D}"/>
                  </a:ext>
                </a:extLst>
              </p:cNvPr>
              <p:cNvSpPr/>
              <p:nvPr/>
            </p:nvSpPr>
            <p:spPr>
              <a:xfrm>
                <a:off x="540609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80" name="矩形 179">
              <a:extLst>
                <a:ext uri="{FF2B5EF4-FFF2-40B4-BE49-F238E27FC236}">
                  <a16:creationId xmlns:a16="http://schemas.microsoft.com/office/drawing/2014/main" id="{20768B70-3633-434C-B751-296B42EDEDF5}"/>
                </a:ext>
              </a:extLst>
            </p:cNvPr>
            <p:cNvSpPr/>
            <p:nvPr/>
          </p:nvSpPr>
          <p:spPr>
            <a:xfrm>
              <a:off x="8404192" y="4348010"/>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grpSp>
        <p:nvGrpSpPr>
          <p:cNvPr id="182" name="组合 181">
            <a:extLst>
              <a:ext uri="{FF2B5EF4-FFF2-40B4-BE49-F238E27FC236}">
                <a16:creationId xmlns:a16="http://schemas.microsoft.com/office/drawing/2014/main" id="{81E77246-7475-443C-B2DE-12A2C645DD9B}"/>
              </a:ext>
            </a:extLst>
          </p:cNvPr>
          <p:cNvGrpSpPr/>
          <p:nvPr/>
        </p:nvGrpSpPr>
        <p:grpSpPr>
          <a:xfrm>
            <a:off x="7494440" y="4398825"/>
            <a:ext cx="651922" cy="100164"/>
            <a:chOff x="7035170" y="2125320"/>
            <a:chExt cx="858648" cy="235600"/>
          </a:xfrm>
          <a:noFill/>
        </p:grpSpPr>
        <p:sp>
          <p:nvSpPr>
            <p:cNvPr id="223" name="矩形 222">
              <a:extLst>
                <a:ext uri="{FF2B5EF4-FFF2-40B4-BE49-F238E27FC236}">
                  <a16:creationId xmlns:a16="http://schemas.microsoft.com/office/drawing/2014/main" id="{FEB7E96E-5F08-46D4-A940-7642CD91A7AD}"/>
                </a:ext>
              </a:extLst>
            </p:cNvPr>
            <p:cNvSpPr/>
            <p:nvPr/>
          </p:nvSpPr>
          <p:spPr>
            <a:xfrm flipV="1">
              <a:off x="7035170" y="2276917"/>
              <a:ext cx="690645" cy="840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4" name="直角三角形 223">
              <a:extLst>
                <a:ext uri="{FF2B5EF4-FFF2-40B4-BE49-F238E27FC236}">
                  <a16:creationId xmlns:a16="http://schemas.microsoft.com/office/drawing/2014/main" id="{9651E5E9-A2CF-4B31-9605-B0124C207EBB}"/>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83" name="组合 182">
            <a:extLst>
              <a:ext uri="{FF2B5EF4-FFF2-40B4-BE49-F238E27FC236}">
                <a16:creationId xmlns:a16="http://schemas.microsoft.com/office/drawing/2014/main" id="{501E1E40-E409-4520-AF46-955AC18E9279}"/>
              </a:ext>
            </a:extLst>
          </p:cNvPr>
          <p:cNvGrpSpPr/>
          <p:nvPr/>
        </p:nvGrpSpPr>
        <p:grpSpPr>
          <a:xfrm flipV="1">
            <a:off x="6881807" y="4592977"/>
            <a:ext cx="1262992" cy="100163"/>
            <a:chOff x="6230327" y="2125320"/>
            <a:chExt cx="1663491" cy="235600"/>
          </a:xfrm>
          <a:noFill/>
        </p:grpSpPr>
        <p:sp>
          <p:nvSpPr>
            <p:cNvPr id="221" name="矩形 220">
              <a:extLst>
                <a:ext uri="{FF2B5EF4-FFF2-40B4-BE49-F238E27FC236}">
                  <a16:creationId xmlns:a16="http://schemas.microsoft.com/office/drawing/2014/main" id="{F3393806-26DD-4C38-A414-B0C3C567AD58}"/>
                </a:ext>
              </a:extLst>
            </p:cNvPr>
            <p:cNvSpPr/>
            <p:nvPr/>
          </p:nvSpPr>
          <p:spPr>
            <a:xfrm flipV="1">
              <a:off x="6230327" y="2276918"/>
              <a:ext cx="1519412" cy="8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22" name="直角三角形 221">
              <a:extLst>
                <a:ext uri="{FF2B5EF4-FFF2-40B4-BE49-F238E27FC236}">
                  <a16:creationId xmlns:a16="http://schemas.microsoft.com/office/drawing/2014/main" id="{4EBEA5A4-4C2F-4D58-A57D-C921ED8DBA5D}"/>
                </a:ext>
              </a:extLst>
            </p:cNvPr>
            <p:cNvSpPr/>
            <p:nvPr/>
          </p:nvSpPr>
          <p:spPr>
            <a:xfrm rot="16200000" flipV="1">
              <a:off x="7682646" y="2149748"/>
              <a:ext cx="235600" cy="1867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cxnSp>
        <p:nvCxnSpPr>
          <p:cNvPr id="185" name="直接连接符 184">
            <a:extLst>
              <a:ext uri="{FF2B5EF4-FFF2-40B4-BE49-F238E27FC236}">
                <a16:creationId xmlns:a16="http://schemas.microsoft.com/office/drawing/2014/main" id="{37DF1874-004F-40AC-8AF1-E19E132526DD}"/>
              </a:ext>
            </a:extLst>
          </p:cNvPr>
          <p:cNvCxnSpPr>
            <a:cxnSpLocks/>
          </p:cNvCxnSpPr>
          <p:nvPr/>
        </p:nvCxnSpPr>
        <p:spPr>
          <a:xfrm flipV="1">
            <a:off x="7513637" y="4626205"/>
            <a:ext cx="3921" cy="103853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6" name="组合 185">
            <a:extLst>
              <a:ext uri="{FF2B5EF4-FFF2-40B4-BE49-F238E27FC236}">
                <a16:creationId xmlns:a16="http://schemas.microsoft.com/office/drawing/2014/main" id="{08B7E04F-3FCB-46FF-ABE5-EEF6494939B1}"/>
              </a:ext>
            </a:extLst>
          </p:cNvPr>
          <p:cNvGrpSpPr/>
          <p:nvPr/>
        </p:nvGrpSpPr>
        <p:grpSpPr>
          <a:xfrm>
            <a:off x="7494614" y="5602272"/>
            <a:ext cx="634704" cy="103136"/>
            <a:chOff x="7057848" y="2125320"/>
            <a:chExt cx="835970" cy="242593"/>
          </a:xfrm>
          <a:noFill/>
        </p:grpSpPr>
        <p:sp>
          <p:nvSpPr>
            <p:cNvPr id="215" name="矩形 214">
              <a:extLst>
                <a:ext uri="{FF2B5EF4-FFF2-40B4-BE49-F238E27FC236}">
                  <a16:creationId xmlns:a16="http://schemas.microsoft.com/office/drawing/2014/main" id="{3607B76A-4400-495E-A8DD-7781DD63067E}"/>
                </a:ext>
              </a:extLst>
            </p:cNvPr>
            <p:cNvSpPr/>
            <p:nvPr/>
          </p:nvSpPr>
          <p:spPr>
            <a:xfrm flipV="1">
              <a:off x="7057848" y="2283911"/>
              <a:ext cx="653807" cy="84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a:t>
              </a:r>
              <a:endParaRPr lang="zh-CN" altLang="en-US" sz="1000" dirty="0"/>
            </a:p>
          </p:txBody>
        </p:sp>
        <p:sp>
          <p:nvSpPr>
            <p:cNvPr id="216" name="直角三角形 215">
              <a:extLst>
                <a:ext uri="{FF2B5EF4-FFF2-40B4-BE49-F238E27FC236}">
                  <a16:creationId xmlns:a16="http://schemas.microsoft.com/office/drawing/2014/main" id="{3122A80D-14FF-4694-8D57-FB83AF1E4090}"/>
                </a:ext>
              </a:extLst>
            </p:cNvPr>
            <p:cNvSpPr/>
            <p:nvPr/>
          </p:nvSpPr>
          <p:spPr>
            <a:xfrm rot="16200000" flipV="1">
              <a:off x="7682646" y="2149748"/>
              <a:ext cx="235600" cy="18674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grpSp>
        <p:nvGrpSpPr>
          <p:cNvPr id="188" name="组合 187">
            <a:extLst>
              <a:ext uri="{FF2B5EF4-FFF2-40B4-BE49-F238E27FC236}">
                <a16:creationId xmlns:a16="http://schemas.microsoft.com/office/drawing/2014/main" id="{59481953-4079-4273-AA79-8B24B971258F}"/>
              </a:ext>
            </a:extLst>
          </p:cNvPr>
          <p:cNvGrpSpPr/>
          <p:nvPr/>
        </p:nvGrpSpPr>
        <p:grpSpPr>
          <a:xfrm flipV="1">
            <a:off x="7359948" y="5791503"/>
            <a:ext cx="784845" cy="100164"/>
            <a:chOff x="6860095" y="2125320"/>
            <a:chExt cx="1033723" cy="235601"/>
          </a:xfrm>
          <a:noFill/>
        </p:grpSpPr>
        <p:sp>
          <p:nvSpPr>
            <p:cNvPr id="213" name="矩形 212">
              <a:extLst>
                <a:ext uri="{FF2B5EF4-FFF2-40B4-BE49-F238E27FC236}">
                  <a16:creationId xmlns:a16="http://schemas.microsoft.com/office/drawing/2014/main" id="{09EB486E-FD9C-496E-B874-D9F0A6132994}"/>
                </a:ext>
              </a:extLst>
            </p:cNvPr>
            <p:cNvSpPr/>
            <p:nvPr/>
          </p:nvSpPr>
          <p:spPr>
            <a:xfrm flipV="1">
              <a:off x="6860095" y="2276919"/>
              <a:ext cx="878291" cy="840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14" name="直角三角形 213">
              <a:extLst>
                <a:ext uri="{FF2B5EF4-FFF2-40B4-BE49-F238E27FC236}">
                  <a16:creationId xmlns:a16="http://schemas.microsoft.com/office/drawing/2014/main" id="{DAB79C65-7856-41CB-A7B3-EDC6951439B7}"/>
                </a:ext>
              </a:extLst>
            </p:cNvPr>
            <p:cNvSpPr/>
            <p:nvPr/>
          </p:nvSpPr>
          <p:spPr>
            <a:xfrm rot="16200000" flipV="1">
              <a:off x="7682646" y="2149748"/>
              <a:ext cx="235600" cy="186744"/>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189" name="弧形 188">
            <a:extLst>
              <a:ext uri="{FF2B5EF4-FFF2-40B4-BE49-F238E27FC236}">
                <a16:creationId xmlns:a16="http://schemas.microsoft.com/office/drawing/2014/main" id="{714F587B-B507-42F0-A22E-B0E0BE957D92}"/>
              </a:ext>
            </a:extLst>
          </p:cNvPr>
          <p:cNvSpPr/>
          <p:nvPr/>
        </p:nvSpPr>
        <p:spPr>
          <a:xfrm>
            <a:off x="7270833" y="4514813"/>
            <a:ext cx="183915" cy="177294"/>
          </a:xfrm>
          <a:prstGeom prst="arc">
            <a:avLst>
              <a:gd name="adj1" fmla="val 16200000"/>
              <a:gd name="adj2" fmla="val 5210934"/>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cxnSp>
        <p:nvCxnSpPr>
          <p:cNvPr id="190" name="直接连接符 189">
            <a:extLst>
              <a:ext uri="{FF2B5EF4-FFF2-40B4-BE49-F238E27FC236}">
                <a16:creationId xmlns:a16="http://schemas.microsoft.com/office/drawing/2014/main" id="{572C0CED-9F17-43E3-9D38-36BC060E082F}"/>
              </a:ext>
            </a:extLst>
          </p:cNvPr>
          <p:cNvCxnSpPr>
            <a:cxnSpLocks/>
          </p:cNvCxnSpPr>
          <p:nvPr/>
        </p:nvCxnSpPr>
        <p:spPr>
          <a:xfrm flipV="1">
            <a:off x="7376717" y="4672296"/>
            <a:ext cx="0" cy="113941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直接箭头连接符 190">
            <a:extLst>
              <a:ext uri="{FF2B5EF4-FFF2-40B4-BE49-F238E27FC236}">
                <a16:creationId xmlns:a16="http://schemas.microsoft.com/office/drawing/2014/main" id="{C8CC76DA-CF9D-4DCA-8C36-9B05B2950F39}"/>
              </a:ext>
            </a:extLst>
          </p:cNvPr>
          <p:cNvCxnSpPr>
            <a:cxnSpLocks/>
            <a:stCxn id="152" idx="0"/>
            <a:endCxn id="141" idx="2"/>
          </p:cNvCxnSpPr>
          <p:nvPr/>
        </p:nvCxnSpPr>
        <p:spPr>
          <a:xfrm flipV="1">
            <a:off x="1068057" y="3608610"/>
            <a:ext cx="12050" cy="470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箭头: 上下 192">
            <a:extLst>
              <a:ext uri="{FF2B5EF4-FFF2-40B4-BE49-F238E27FC236}">
                <a16:creationId xmlns:a16="http://schemas.microsoft.com/office/drawing/2014/main" id="{1926145E-0F18-4DF0-B474-8CA230DEEDC3}"/>
              </a:ext>
            </a:extLst>
          </p:cNvPr>
          <p:cNvSpPr/>
          <p:nvPr/>
        </p:nvSpPr>
        <p:spPr>
          <a:xfrm>
            <a:off x="8464006" y="3551054"/>
            <a:ext cx="303621" cy="507752"/>
          </a:xfrm>
          <a:prstGeom prst="upDownArrow">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94" name="箭头: 上下 193">
            <a:extLst>
              <a:ext uri="{FF2B5EF4-FFF2-40B4-BE49-F238E27FC236}">
                <a16:creationId xmlns:a16="http://schemas.microsoft.com/office/drawing/2014/main" id="{67D1F6DE-BAA2-44A5-91EE-F63BE4A81FBB}"/>
              </a:ext>
            </a:extLst>
          </p:cNvPr>
          <p:cNvSpPr/>
          <p:nvPr/>
        </p:nvSpPr>
        <p:spPr>
          <a:xfrm>
            <a:off x="9241703" y="3546958"/>
            <a:ext cx="303621" cy="507752"/>
          </a:xfrm>
          <a:prstGeom prst="upDownArrow">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cxnSp>
        <p:nvCxnSpPr>
          <p:cNvPr id="287" name="直接箭头连接符 286">
            <a:extLst>
              <a:ext uri="{FF2B5EF4-FFF2-40B4-BE49-F238E27FC236}">
                <a16:creationId xmlns:a16="http://schemas.microsoft.com/office/drawing/2014/main" id="{CF747A6A-B809-4B7D-A368-D932CDF366F7}"/>
              </a:ext>
            </a:extLst>
          </p:cNvPr>
          <p:cNvCxnSpPr>
            <a:cxnSpLocks/>
            <a:stCxn id="275" idx="3"/>
            <a:endCxn id="114" idx="1"/>
          </p:cNvCxnSpPr>
          <p:nvPr/>
        </p:nvCxnSpPr>
        <p:spPr>
          <a:xfrm>
            <a:off x="1499622" y="2972292"/>
            <a:ext cx="533087" cy="18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88" name="组合 287">
            <a:extLst>
              <a:ext uri="{FF2B5EF4-FFF2-40B4-BE49-F238E27FC236}">
                <a16:creationId xmlns:a16="http://schemas.microsoft.com/office/drawing/2014/main" id="{8C6947D9-A309-4819-B915-661725627537}"/>
              </a:ext>
            </a:extLst>
          </p:cNvPr>
          <p:cNvGrpSpPr/>
          <p:nvPr/>
        </p:nvGrpSpPr>
        <p:grpSpPr>
          <a:xfrm>
            <a:off x="8125137" y="2439814"/>
            <a:ext cx="1728390" cy="1078441"/>
            <a:chOff x="8404192" y="4348010"/>
            <a:chExt cx="1590646" cy="1029562"/>
          </a:xfrm>
        </p:grpSpPr>
        <p:grpSp>
          <p:nvGrpSpPr>
            <p:cNvPr id="289" name="组合 288">
              <a:extLst>
                <a:ext uri="{FF2B5EF4-FFF2-40B4-BE49-F238E27FC236}">
                  <a16:creationId xmlns:a16="http://schemas.microsoft.com/office/drawing/2014/main" id="{EC0E193D-64B2-4388-948A-8DA68266EB4F}"/>
                </a:ext>
              </a:extLst>
            </p:cNvPr>
            <p:cNvGrpSpPr/>
            <p:nvPr/>
          </p:nvGrpSpPr>
          <p:grpSpPr>
            <a:xfrm>
              <a:off x="8483783" y="4423472"/>
              <a:ext cx="1395051" cy="873652"/>
              <a:chOff x="4245077" y="1482248"/>
              <a:chExt cx="1316395" cy="1097307"/>
            </a:xfrm>
            <a:solidFill>
              <a:schemeClr val="bg1">
                <a:lumMod val="75000"/>
              </a:schemeClr>
            </a:solidFill>
          </p:grpSpPr>
          <p:sp>
            <p:nvSpPr>
              <p:cNvPr id="291" name="矩形 290">
                <a:extLst>
                  <a:ext uri="{FF2B5EF4-FFF2-40B4-BE49-F238E27FC236}">
                    <a16:creationId xmlns:a16="http://schemas.microsoft.com/office/drawing/2014/main" id="{2ACBBAEA-995E-42FC-864C-F6372DB5F75B}"/>
                  </a:ext>
                </a:extLst>
              </p:cNvPr>
              <p:cNvSpPr/>
              <p:nvPr/>
            </p:nvSpPr>
            <p:spPr>
              <a:xfrm>
                <a:off x="4245077" y="1482248"/>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2" name="矩形 291">
                <a:extLst>
                  <a:ext uri="{FF2B5EF4-FFF2-40B4-BE49-F238E27FC236}">
                    <a16:creationId xmlns:a16="http://schemas.microsoft.com/office/drawing/2014/main" id="{99498982-232F-43CD-BFDE-E178DD29E48E}"/>
                  </a:ext>
                </a:extLst>
              </p:cNvPr>
              <p:cNvSpPr/>
              <p:nvPr/>
            </p:nvSpPr>
            <p:spPr>
              <a:xfrm flipH="1">
                <a:off x="4435996" y="1578901"/>
                <a:ext cx="155382" cy="87604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3" name="矩形 292">
                <a:extLst>
                  <a:ext uri="{FF2B5EF4-FFF2-40B4-BE49-F238E27FC236}">
                    <a16:creationId xmlns:a16="http://schemas.microsoft.com/office/drawing/2014/main" id="{29D91AC4-A2E0-4BE5-9DD9-3A9F3ACE8D5E}"/>
                  </a:ext>
                </a:extLst>
              </p:cNvPr>
              <p:cNvSpPr/>
              <p:nvPr/>
            </p:nvSpPr>
            <p:spPr>
              <a:xfrm>
                <a:off x="4633603" y="1669525"/>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4" name="矩形 293">
                <a:extLst>
                  <a:ext uri="{FF2B5EF4-FFF2-40B4-BE49-F238E27FC236}">
                    <a16:creationId xmlns:a16="http://schemas.microsoft.com/office/drawing/2014/main" id="{DBF6C596-3CD0-4F7B-8970-BC91C02E9855}"/>
                  </a:ext>
                </a:extLst>
              </p:cNvPr>
              <p:cNvSpPr/>
              <p:nvPr/>
            </p:nvSpPr>
            <p:spPr>
              <a:xfrm>
                <a:off x="4823485" y="1834694"/>
                <a:ext cx="153033" cy="37726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5" name="矩形 294">
                <a:extLst>
                  <a:ext uri="{FF2B5EF4-FFF2-40B4-BE49-F238E27FC236}">
                    <a16:creationId xmlns:a16="http://schemas.microsoft.com/office/drawing/2014/main" id="{8C593590-8F8E-432A-A5A9-22CD3DFF6DB6}"/>
                  </a:ext>
                </a:extLst>
              </p:cNvPr>
              <p:cNvSpPr/>
              <p:nvPr/>
            </p:nvSpPr>
            <p:spPr>
              <a:xfrm>
                <a:off x="5017582" y="1682642"/>
                <a:ext cx="153033" cy="681368"/>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6" name="矩形 295">
                <a:extLst>
                  <a:ext uri="{FF2B5EF4-FFF2-40B4-BE49-F238E27FC236}">
                    <a16:creationId xmlns:a16="http://schemas.microsoft.com/office/drawing/2014/main" id="{8BC0B60C-5AFD-406C-8D80-AA32221EEDFF}"/>
                  </a:ext>
                </a:extLst>
              </p:cNvPr>
              <p:cNvSpPr/>
              <p:nvPr/>
            </p:nvSpPr>
            <p:spPr>
              <a:xfrm flipH="1">
                <a:off x="5211068" y="1605313"/>
                <a:ext cx="155382" cy="87604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97" name="矩形 296">
                <a:extLst>
                  <a:ext uri="{FF2B5EF4-FFF2-40B4-BE49-F238E27FC236}">
                    <a16:creationId xmlns:a16="http://schemas.microsoft.com/office/drawing/2014/main" id="{ECC87EB3-4BA2-4D2D-BECB-DA27783D182D}"/>
                  </a:ext>
                </a:extLst>
              </p:cNvPr>
              <p:cNvSpPr/>
              <p:nvPr/>
            </p:nvSpPr>
            <p:spPr>
              <a:xfrm>
                <a:off x="5406093" y="1497394"/>
                <a:ext cx="155379" cy="1082161"/>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290" name="矩形 289">
              <a:extLst>
                <a:ext uri="{FF2B5EF4-FFF2-40B4-BE49-F238E27FC236}">
                  <a16:creationId xmlns:a16="http://schemas.microsoft.com/office/drawing/2014/main" id="{FBCBBE4D-C6C5-43AA-BAD5-2BE1FCC72DFC}"/>
                </a:ext>
              </a:extLst>
            </p:cNvPr>
            <p:cNvSpPr/>
            <p:nvPr/>
          </p:nvSpPr>
          <p:spPr>
            <a:xfrm>
              <a:off x="8404192" y="4348010"/>
              <a:ext cx="1590646" cy="1029562"/>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298" name="箭头: 左弧形 297">
            <a:extLst>
              <a:ext uri="{FF2B5EF4-FFF2-40B4-BE49-F238E27FC236}">
                <a16:creationId xmlns:a16="http://schemas.microsoft.com/office/drawing/2014/main" id="{254D580D-39A2-4C06-AEEC-A681DA1B965B}"/>
              </a:ext>
            </a:extLst>
          </p:cNvPr>
          <p:cNvSpPr/>
          <p:nvPr/>
        </p:nvSpPr>
        <p:spPr>
          <a:xfrm>
            <a:off x="875067" y="2186920"/>
            <a:ext cx="166656" cy="19696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299" name="箭头: 左弧形 298">
            <a:extLst>
              <a:ext uri="{FF2B5EF4-FFF2-40B4-BE49-F238E27FC236}">
                <a16:creationId xmlns:a16="http://schemas.microsoft.com/office/drawing/2014/main" id="{3198F520-9127-4AD8-8E81-46908A6C9D69}"/>
              </a:ext>
            </a:extLst>
          </p:cNvPr>
          <p:cNvSpPr/>
          <p:nvPr/>
        </p:nvSpPr>
        <p:spPr>
          <a:xfrm rot="10800000">
            <a:off x="1113993" y="2176327"/>
            <a:ext cx="166656" cy="196962"/>
          </a:xfrm>
          <a:prstGeom prst="curv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cxnSp>
        <p:nvCxnSpPr>
          <p:cNvPr id="301" name="直接箭头连接符 300">
            <a:extLst>
              <a:ext uri="{FF2B5EF4-FFF2-40B4-BE49-F238E27FC236}">
                <a16:creationId xmlns:a16="http://schemas.microsoft.com/office/drawing/2014/main" id="{24417063-8C74-43C3-908A-914173CA2C31}"/>
              </a:ext>
            </a:extLst>
          </p:cNvPr>
          <p:cNvCxnSpPr>
            <a:cxnSpLocks/>
            <a:stCxn id="180" idx="3"/>
            <a:endCxn id="206" idx="1"/>
          </p:cNvCxnSpPr>
          <p:nvPr/>
        </p:nvCxnSpPr>
        <p:spPr>
          <a:xfrm flipV="1">
            <a:off x="9853527" y="4623514"/>
            <a:ext cx="777881" cy="26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直接箭头连接符 301">
            <a:extLst>
              <a:ext uri="{FF2B5EF4-FFF2-40B4-BE49-F238E27FC236}">
                <a16:creationId xmlns:a16="http://schemas.microsoft.com/office/drawing/2014/main" id="{F3358B23-A83F-49C2-AD6B-F196202D74C1}"/>
              </a:ext>
            </a:extLst>
          </p:cNvPr>
          <p:cNvCxnSpPr>
            <a:cxnSpLocks/>
            <a:stCxn id="290" idx="3"/>
            <a:endCxn id="205" idx="1"/>
          </p:cNvCxnSpPr>
          <p:nvPr/>
        </p:nvCxnSpPr>
        <p:spPr>
          <a:xfrm>
            <a:off x="9853527" y="2979035"/>
            <a:ext cx="760838" cy="3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连接符: 肘形 302">
            <a:extLst>
              <a:ext uri="{FF2B5EF4-FFF2-40B4-BE49-F238E27FC236}">
                <a16:creationId xmlns:a16="http://schemas.microsoft.com/office/drawing/2014/main" id="{850626D0-2B06-41A9-9409-D4F555079FA0}"/>
              </a:ext>
            </a:extLst>
          </p:cNvPr>
          <p:cNvCxnSpPr>
            <a:cxnSpLocks/>
          </p:cNvCxnSpPr>
          <p:nvPr/>
        </p:nvCxnSpPr>
        <p:spPr>
          <a:xfrm rot="16200000" flipH="1">
            <a:off x="9835347" y="5026350"/>
            <a:ext cx="1201885" cy="4171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连接符: 肘形 303">
            <a:extLst>
              <a:ext uri="{FF2B5EF4-FFF2-40B4-BE49-F238E27FC236}">
                <a16:creationId xmlns:a16="http://schemas.microsoft.com/office/drawing/2014/main" id="{A08B617D-AA5E-4E82-A26B-F6FBB7AF1753}"/>
              </a:ext>
            </a:extLst>
          </p:cNvPr>
          <p:cNvCxnSpPr>
            <a:cxnSpLocks/>
          </p:cNvCxnSpPr>
          <p:nvPr/>
        </p:nvCxnSpPr>
        <p:spPr>
          <a:xfrm rot="5400000" flipH="1" flipV="1">
            <a:off x="9755445" y="2131961"/>
            <a:ext cx="1282142" cy="41086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06BED762-A24A-459E-A76A-7AFAE49AC509}"/>
              </a:ext>
            </a:extLst>
          </p:cNvPr>
          <p:cNvSpPr/>
          <p:nvPr/>
        </p:nvSpPr>
        <p:spPr>
          <a:xfrm>
            <a:off x="10597536" y="1180998"/>
            <a:ext cx="1041988" cy="99267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4" name="矩形 133">
            <a:extLst>
              <a:ext uri="{FF2B5EF4-FFF2-40B4-BE49-F238E27FC236}">
                <a16:creationId xmlns:a16="http://schemas.microsoft.com/office/drawing/2014/main" id="{AA40253C-62FF-4268-8443-21C4EF9523A7}"/>
              </a:ext>
            </a:extLst>
          </p:cNvPr>
          <p:cNvSpPr/>
          <p:nvPr/>
        </p:nvSpPr>
        <p:spPr>
          <a:xfrm>
            <a:off x="10623152" y="5289413"/>
            <a:ext cx="1041988" cy="992676"/>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nvGrpSpPr>
          <p:cNvPr id="135" name="组合 134">
            <a:extLst>
              <a:ext uri="{FF2B5EF4-FFF2-40B4-BE49-F238E27FC236}">
                <a16:creationId xmlns:a16="http://schemas.microsoft.com/office/drawing/2014/main" id="{50E39949-CCF4-4BA8-901E-5E99A1716377}"/>
              </a:ext>
            </a:extLst>
          </p:cNvPr>
          <p:cNvGrpSpPr/>
          <p:nvPr/>
        </p:nvGrpSpPr>
        <p:grpSpPr>
          <a:xfrm>
            <a:off x="8132005" y="5281422"/>
            <a:ext cx="871065" cy="1152763"/>
            <a:chOff x="5836000" y="5528987"/>
            <a:chExt cx="769092" cy="1214996"/>
          </a:xfrm>
        </p:grpSpPr>
        <p:sp>
          <p:nvSpPr>
            <p:cNvPr id="136" name="矩形 135">
              <a:extLst>
                <a:ext uri="{FF2B5EF4-FFF2-40B4-BE49-F238E27FC236}">
                  <a16:creationId xmlns:a16="http://schemas.microsoft.com/office/drawing/2014/main" id="{144F9988-5BCF-43CB-92E9-5E5C6214DE76}"/>
                </a:ext>
              </a:extLst>
            </p:cNvPr>
            <p:cNvSpPr/>
            <p:nvPr/>
          </p:nvSpPr>
          <p:spPr>
            <a:xfrm>
              <a:off x="5912188" y="5616930"/>
              <a:ext cx="172736" cy="106691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7" name="矩形 136">
              <a:extLst>
                <a:ext uri="{FF2B5EF4-FFF2-40B4-BE49-F238E27FC236}">
                  <a16:creationId xmlns:a16="http://schemas.microsoft.com/office/drawing/2014/main" id="{072C9C64-87FE-46C3-A71E-DB2B3E5BA492}"/>
                </a:ext>
              </a:extLst>
            </p:cNvPr>
            <p:cNvSpPr/>
            <p:nvPr/>
          </p:nvSpPr>
          <p:spPr>
            <a:xfrm>
              <a:off x="6358211" y="5884122"/>
              <a:ext cx="172736" cy="545315"/>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8" name="矩形 137">
              <a:extLst>
                <a:ext uri="{FF2B5EF4-FFF2-40B4-BE49-F238E27FC236}">
                  <a16:creationId xmlns:a16="http://schemas.microsoft.com/office/drawing/2014/main" id="{6195083B-757C-4935-99DA-2F7F91BAF390}"/>
                </a:ext>
              </a:extLst>
            </p:cNvPr>
            <p:cNvSpPr/>
            <p:nvPr/>
          </p:nvSpPr>
          <p:spPr>
            <a:xfrm>
              <a:off x="6135199" y="5752228"/>
              <a:ext cx="172736" cy="799719"/>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39" name="矩形 138">
              <a:extLst>
                <a:ext uri="{FF2B5EF4-FFF2-40B4-BE49-F238E27FC236}">
                  <a16:creationId xmlns:a16="http://schemas.microsoft.com/office/drawing/2014/main" id="{58D6E42F-7192-466D-9FA4-3BF00BA94000}"/>
                </a:ext>
              </a:extLst>
            </p:cNvPr>
            <p:cNvSpPr/>
            <p:nvPr/>
          </p:nvSpPr>
          <p:spPr>
            <a:xfrm>
              <a:off x="5836000" y="5528987"/>
              <a:ext cx="769092" cy="1214996"/>
            </a:xfrm>
            <a:prstGeom prst="rect">
              <a:avLst/>
            </a:prstGeom>
            <a:noFill/>
            <a:ln w="1905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grpSp>
      <p:sp>
        <p:nvSpPr>
          <p:cNvPr id="141" name="文本框 140">
            <a:extLst>
              <a:ext uri="{FF2B5EF4-FFF2-40B4-BE49-F238E27FC236}">
                <a16:creationId xmlns:a16="http://schemas.microsoft.com/office/drawing/2014/main" id="{809545E8-1291-4623-98C2-754140AD4591}"/>
              </a:ext>
            </a:extLst>
          </p:cNvPr>
          <p:cNvSpPr txBox="1"/>
          <p:nvPr/>
        </p:nvSpPr>
        <p:spPr>
          <a:xfrm>
            <a:off x="628261" y="3362389"/>
            <a:ext cx="90369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Target model</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4" name="矩形 143">
            <a:extLst>
              <a:ext uri="{FF2B5EF4-FFF2-40B4-BE49-F238E27FC236}">
                <a16:creationId xmlns:a16="http://schemas.microsoft.com/office/drawing/2014/main" id="{7473E90E-D025-44CB-8EEE-471CD1B12AD9}"/>
              </a:ext>
            </a:extLst>
          </p:cNvPr>
          <p:cNvSpPr/>
          <p:nvPr/>
        </p:nvSpPr>
        <p:spPr>
          <a:xfrm>
            <a:off x="555928" y="981362"/>
            <a:ext cx="1024258" cy="2695532"/>
          </a:xfrm>
          <a:prstGeom prst="rect">
            <a:avLst/>
          </a:prstGeom>
          <a:noFill/>
          <a:ln w="1270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45" name="文本框 144">
            <a:extLst>
              <a:ext uri="{FF2B5EF4-FFF2-40B4-BE49-F238E27FC236}">
                <a16:creationId xmlns:a16="http://schemas.microsoft.com/office/drawing/2014/main" id="{5A6E5B07-3A06-4B5A-B779-7B99ECE527AF}"/>
              </a:ext>
            </a:extLst>
          </p:cNvPr>
          <p:cNvSpPr txBox="1"/>
          <p:nvPr/>
        </p:nvSpPr>
        <p:spPr>
          <a:xfrm>
            <a:off x="735921" y="2453747"/>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G</a:t>
            </a:r>
            <a:endParaRPr lang="zh-CN" altLang="en-US" sz="1000" b="1" dirty="0">
              <a:latin typeface="微软雅黑" panose="020B0503020204020204" pitchFamily="34" charset="-122"/>
              <a:ea typeface="微软雅黑" panose="020B0503020204020204" pitchFamily="34" charset="-122"/>
            </a:endParaRPr>
          </a:p>
        </p:txBody>
      </p:sp>
      <p:sp>
        <p:nvSpPr>
          <p:cNvPr id="146" name="文本框 145">
            <a:extLst>
              <a:ext uri="{FF2B5EF4-FFF2-40B4-BE49-F238E27FC236}">
                <a16:creationId xmlns:a16="http://schemas.microsoft.com/office/drawing/2014/main" id="{55C41115-2C3D-4F13-B9D7-D2CC59247905}"/>
              </a:ext>
            </a:extLst>
          </p:cNvPr>
          <p:cNvSpPr txBox="1"/>
          <p:nvPr/>
        </p:nvSpPr>
        <p:spPr>
          <a:xfrm>
            <a:off x="1253951" y="1055930"/>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D</a:t>
            </a:r>
            <a:endParaRPr lang="zh-CN" altLang="en-US" sz="1000" b="1" dirty="0">
              <a:latin typeface="微软雅黑" panose="020B0503020204020204" pitchFamily="34" charset="-122"/>
              <a:ea typeface="微软雅黑" panose="020B0503020204020204" pitchFamily="34" charset="-122"/>
            </a:endParaRPr>
          </a:p>
        </p:txBody>
      </p:sp>
      <p:sp>
        <p:nvSpPr>
          <p:cNvPr id="167" name="文本框 166">
            <a:extLst>
              <a:ext uri="{FF2B5EF4-FFF2-40B4-BE49-F238E27FC236}">
                <a16:creationId xmlns:a16="http://schemas.microsoft.com/office/drawing/2014/main" id="{8E00A032-8189-41A7-A87F-473EA3ACC3C8}"/>
              </a:ext>
            </a:extLst>
          </p:cNvPr>
          <p:cNvSpPr txBox="1"/>
          <p:nvPr/>
        </p:nvSpPr>
        <p:spPr>
          <a:xfrm>
            <a:off x="1987133" y="3385809"/>
            <a:ext cx="1063481"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6" name="文本框 175">
            <a:extLst>
              <a:ext uri="{FF2B5EF4-FFF2-40B4-BE49-F238E27FC236}">
                <a16:creationId xmlns:a16="http://schemas.microsoft.com/office/drawing/2014/main" id="{01565640-00CB-4F7F-89CD-C8AEF64AE1E3}"/>
              </a:ext>
            </a:extLst>
          </p:cNvPr>
          <p:cNvSpPr txBox="1"/>
          <p:nvPr/>
        </p:nvSpPr>
        <p:spPr>
          <a:xfrm>
            <a:off x="566123" y="5069049"/>
            <a:ext cx="1063481"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Origin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1" name="文本框 180">
            <a:extLst>
              <a:ext uri="{FF2B5EF4-FFF2-40B4-BE49-F238E27FC236}">
                <a16:creationId xmlns:a16="http://schemas.microsoft.com/office/drawing/2014/main" id="{2B5EAB41-94DF-42F8-A83C-E9B8223E61D0}"/>
              </a:ext>
            </a:extLst>
          </p:cNvPr>
          <p:cNvSpPr txBox="1"/>
          <p:nvPr/>
        </p:nvSpPr>
        <p:spPr>
          <a:xfrm>
            <a:off x="2126234" y="1863331"/>
            <a:ext cx="892645" cy="246221"/>
          </a:xfrm>
          <a:prstGeom prst="rect">
            <a:avLst/>
          </a:prstGeom>
          <a:solidFill>
            <a:schemeClr val="bg1"/>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水印图像</a:t>
            </a:r>
          </a:p>
        </p:txBody>
      </p:sp>
      <p:sp>
        <p:nvSpPr>
          <p:cNvPr id="192" name="文本框 191">
            <a:extLst>
              <a:ext uri="{FF2B5EF4-FFF2-40B4-BE49-F238E27FC236}">
                <a16:creationId xmlns:a16="http://schemas.microsoft.com/office/drawing/2014/main" id="{38B23B20-98F8-4E89-B283-35DBB095B5DA}"/>
              </a:ext>
            </a:extLst>
          </p:cNvPr>
          <p:cNvSpPr txBox="1"/>
          <p:nvPr/>
        </p:nvSpPr>
        <p:spPr>
          <a:xfrm>
            <a:off x="3720029" y="3121184"/>
            <a:ext cx="1654157"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Embedding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5" name="文本框 194">
            <a:extLst>
              <a:ext uri="{FF2B5EF4-FFF2-40B4-BE49-F238E27FC236}">
                <a16:creationId xmlns:a16="http://schemas.microsoft.com/office/drawing/2014/main" id="{8CFF8D06-4CD1-4937-ACCC-A74BC5E3AB72}"/>
              </a:ext>
            </a:extLst>
          </p:cNvPr>
          <p:cNvSpPr txBox="1"/>
          <p:nvPr/>
        </p:nvSpPr>
        <p:spPr>
          <a:xfrm>
            <a:off x="8215349" y="3082188"/>
            <a:ext cx="1574133"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7" name="文本框 196">
            <a:extLst>
              <a:ext uri="{FF2B5EF4-FFF2-40B4-BE49-F238E27FC236}">
                <a16:creationId xmlns:a16="http://schemas.microsoft.com/office/drawing/2014/main" id="{5F5A9977-63EE-4F62-8599-2DED60B4CD09}"/>
              </a:ext>
            </a:extLst>
          </p:cNvPr>
          <p:cNvSpPr txBox="1"/>
          <p:nvPr/>
        </p:nvSpPr>
        <p:spPr>
          <a:xfrm>
            <a:off x="4038514" y="4654895"/>
            <a:ext cx="933119"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Surrogate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8" name="文本框 197">
            <a:extLst>
              <a:ext uri="{FF2B5EF4-FFF2-40B4-BE49-F238E27FC236}">
                <a16:creationId xmlns:a16="http://schemas.microsoft.com/office/drawing/2014/main" id="{FDB41783-7B4A-4B2D-BA15-B0D6A13BAA4C}"/>
              </a:ext>
            </a:extLst>
          </p:cNvPr>
          <p:cNvSpPr txBox="1"/>
          <p:nvPr/>
        </p:nvSpPr>
        <p:spPr>
          <a:xfrm>
            <a:off x="3958588" y="4063453"/>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G</a:t>
            </a:r>
            <a:endParaRPr lang="zh-CN" altLang="en-US" sz="1000" b="1" dirty="0">
              <a:latin typeface="微软雅黑" panose="020B0503020204020204" pitchFamily="34" charset="-122"/>
              <a:ea typeface="微软雅黑" panose="020B0503020204020204" pitchFamily="34" charset="-122"/>
            </a:endParaRPr>
          </a:p>
        </p:txBody>
      </p:sp>
      <p:sp>
        <p:nvSpPr>
          <p:cNvPr id="199" name="文本框 198">
            <a:extLst>
              <a:ext uri="{FF2B5EF4-FFF2-40B4-BE49-F238E27FC236}">
                <a16:creationId xmlns:a16="http://schemas.microsoft.com/office/drawing/2014/main" id="{B48070EE-D554-44D1-BFC1-F7522D03E069}"/>
              </a:ext>
            </a:extLst>
          </p:cNvPr>
          <p:cNvSpPr txBox="1"/>
          <p:nvPr/>
        </p:nvSpPr>
        <p:spPr>
          <a:xfrm>
            <a:off x="4650432" y="5313938"/>
            <a:ext cx="178373" cy="246221"/>
          </a:xfrm>
          <a:prstGeom prst="rect">
            <a:avLst/>
          </a:prstGeom>
          <a:noFill/>
        </p:spPr>
        <p:txBody>
          <a:bodyPr wrap="square" rtlCol="0">
            <a:spAutoFit/>
          </a:bodyPr>
          <a:lstStyle/>
          <a:p>
            <a:pPr algn="ctr"/>
            <a:r>
              <a:rPr lang="en-US" altLang="zh-CN" sz="1000" b="1" dirty="0">
                <a:latin typeface="微软雅黑" panose="020B0503020204020204" pitchFamily="34" charset="-122"/>
                <a:ea typeface="微软雅黑" panose="020B0503020204020204" pitchFamily="34" charset="-122"/>
              </a:rPr>
              <a:t>D</a:t>
            </a:r>
            <a:endParaRPr lang="zh-CN" altLang="en-US" sz="1000" b="1" dirty="0">
              <a:latin typeface="微软雅黑" panose="020B0503020204020204" pitchFamily="34" charset="-122"/>
              <a:ea typeface="微软雅黑" panose="020B0503020204020204" pitchFamily="34" charset="-122"/>
            </a:endParaRPr>
          </a:p>
        </p:txBody>
      </p:sp>
      <p:sp>
        <p:nvSpPr>
          <p:cNvPr id="200" name="文本框 199">
            <a:extLst>
              <a:ext uri="{FF2B5EF4-FFF2-40B4-BE49-F238E27FC236}">
                <a16:creationId xmlns:a16="http://schemas.microsoft.com/office/drawing/2014/main" id="{6B473D41-591D-4687-B4D0-84E2067C9FC2}"/>
              </a:ext>
            </a:extLst>
          </p:cNvPr>
          <p:cNvSpPr txBox="1"/>
          <p:nvPr/>
        </p:nvSpPr>
        <p:spPr>
          <a:xfrm>
            <a:off x="5823807" y="3230846"/>
            <a:ext cx="1063481"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Watermarked 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2" name="文本框 201">
            <a:extLst>
              <a:ext uri="{FF2B5EF4-FFF2-40B4-BE49-F238E27FC236}">
                <a16:creationId xmlns:a16="http://schemas.microsoft.com/office/drawing/2014/main" id="{34A3AE2C-52BD-4302-B7A5-C4D86A225FFA}"/>
              </a:ext>
            </a:extLst>
          </p:cNvPr>
          <p:cNvSpPr txBox="1"/>
          <p:nvPr/>
        </p:nvSpPr>
        <p:spPr>
          <a:xfrm>
            <a:off x="8101008" y="1931663"/>
            <a:ext cx="95288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4" name="矩形 203">
            <a:extLst>
              <a:ext uri="{FF2B5EF4-FFF2-40B4-BE49-F238E27FC236}">
                <a16:creationId xmlns:a16="http://schemas.microsoft.com/office/drawing/2014/main" id="{210F3962-65E7-46C8-A544-C49393FD50CE}"/>
              </a:ext>
            </a:extLst>
          </p:cNvPr>
          <p:cNvSpPr/>
          <p:nvPr/>
        </p:nvSpPr>
        <p:spPr>
          <a:xfrm>
            <a:off x="3744851" y="3858803"/>
            <a:ext cx="1541989" cy="2616534"/>
          </a:xfrm>
          <a:prstGeom prst="rect">
            <a:avLst/>
          </a:prstGeom>
          <a:noFill/>
          <a:ln w="1270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000"/>
          </a:p>
        </p:txBody>
      </p:sp>
      <p:sp>
        <p:nvSpPr>
          <p:cNvPr id="158" name="文本框 157">
            <a:extLst>
              <a:ext uri="{FF2B5EF4-FFF2-40B4-BE49-F238E27FC236}">
                <a16:creationId xmlns:a16="http://schemas.microsoft.com/office/drawing/2014/main" id="{FB1D03FD-71E4-47A0-B298-DAD8D75C4D01}"/>
              </a:ext>
            </a:extLst>
          </p:cNvPr>
          <p:cNvSpPr txBox="1"/>
          <p:nvPr/>
        </p:nvSpPr>
        <p:spPr>
          <a:xfrm>
            <a:off x="0" y="6511960"/>
            <a:ext cx="12194857" cy="338554"/>
          </a:xfrm>
          <a:prstGeom prst="rect">
            <a:avLst/>
          </a:prstGeom>
          <a:noFill/>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[1] Zhang J, Chen D, Liao J, et al. Deep Model Intellectual Property Protection via Deep Watermarking. TPAMI 2021</a:t>
            </a:r>
            <a:endParaRPr lang="zh-CN" altLang="en-US" sz="1600" dirty="0">
              <a:solidFill>
                <a:srgbClr val="222222"/>
              </a:solidFill>
              <a:latin typeface="Times New Roman" panose="02020603050405020304" pitchFamily="18" charset="0"/>
              <a:cs typeface="Times New Roman" panose="02020603050405020304" pitchFamily="18" charset="0"/>
            </a:endParaRPr>
          </a:p>
        </p:txBody>
      </p:sp>
      <p:pic>
        <p:nvPicPr>
          <p:cNvPr id="178" name="图片 177">
            <a:extLst>
              <a:ext uri="{FF2B5EF4-FFF2-40B4-BE49-F238E27FC236}">
                <a16:creationId xmlns:a16="http://schemas.microsoft.com/office/drawing/2014/main" id="{EDE2209F-E61B-4806-9AD3-924A4CDAAC54}"/>
              </a:ext>
            </a:extLst>
          </p:cNvPr>
          <p:cNvPicPr>
            <a:picLocks noChangeAspect="1"/>
          </p:cNvPicPr>
          <p:nvPr/>
        </p:nvPicPr>
        <p:blipFill>
          <a:blip r:embed="rId7"/>
          <a:stretch>
            <a:fillRect/>
          </a:stretch>
        </p:blipFill>
        <p:spPr>
          <a:xfrm>
            <a:off x="1986637" y="1040058"/>
            <a:ext cx="1073059" cy="1073059"/>
          </a:xfrm>
          <a:prstGeom prst="rect">
            <a:avLst/>
          </a:prstGeom>
          <a:ln>
            <a:solidFill>
              <a:schemeClr val="tx1"/>
            </a:solidFill>
          </a:ln>
        </p:spPr>
      </p:pic>
      <p:pic>
        <p:nvPicPr>
          <p:cNvPr id="205" name="图片 204">
            <a:extLst>
              <a:ext uri="{FF2B5EF4-FFF2-40B4-BE49-F238E27FC236}">
                <a16:creationId xmlns:a16="http://schemas.microsoft.com/office/drawing/2014/main" id="{A1326638-3B8B-4737-8671-851221372475}"/>
              </a:ext>
            </a:extLst>
          </p:cNvPr>
          <p:cNvPicPr>
            <a:picLocks noChangeAspect="1"/>
          </p:cNvPicPr>
          <p:nvPr/>
        </p:nvPicPr>
        <p:blipFill>
          <a:blip r:embed="rId7"/>
          <a:stretch>
            <a:fillRect/>
          </a:stretch>
        </p:blipFill>
        <p:spPr>
          <a:xfrm>
            <a:off x="10614365" y="2445885"/>
            <a:ext cx="1073059" cy="1073059"/>
          </a:xfrm>
          <a:prstGeom prst="rect">
            <a:avLst/>
          </a:prstGeom>
          <a:ln>
            <a:solidFill>
              <a:schemeClr val="tx1"/>
            </a:solidFill>
          </a:ln>
        </p:spPr>
      </p:pic>
      <p:pic>
        <p:nvPicPr>
          <p:cNvPr id="206" name="图片 205">
            <a:extLst>
              <a:ext uri="{FF2B5EF4-FFF2-40B4-BE49-F238E27FC236}">
                <a16:creationId xmlns:a16="http://schemas.microsoft.com/office/drawing/2014/main" id="{1C94DA66-ED84-4DF4-A904-1BAA76EF35B7}"/>
              </a:ext>
            </a:extLst>
          </p:cNvPr>
          <p:cNvPicPr>
            <a:picLocks noChangeAspect="1"/>
          </p:cNvPicPr>
          <p:nvPr/>
        </p:nvPicPr>
        <p:blipFill>
          <a:blip r:embed="rId7"/>
          <a:stretch>
            <a:fillRect/>
          </a:stretch>
        </p:blipFill>
        <p:spPr>
          <a:xfrm>
            <a:off x="10631408" y="4086984"/>
            <a:ext cx="1073059" cy="1073059"/>
          </a:xfrm>
          <a:prstGeom prst="rect">
            <a:avLst/>
          </a:prstGeom>
          <a:ln>
            <a:solidFill>
              <a:schemeClr val="tx1"/>
            </a:solidFill>
          </a:ln>
        </p:spPr>
      </p:pic>
      <p:sp>
        <p:nvSpPr>
          <p:cNvPr id="184" name="文本框 183">
            <a:extLst>
              <a:ext uri="{FF2B5EF4-FFF2-40B4-BE49-F238E27FC236}">
                <a16:creationId xmlns:a16="http://schemas.microsoft.com/office/drawing/2014/main" id="{DAB2971B-6375-47B7-940B-E2925881CACC}"/>
              </a:ext>
            </a:extLst>
          </p:cNvPr>
          <p:cNvSpPr txBox="1"/>
          <p:nvPr/>
        </p:nvSpPr>
        <p:spPr>
          <a:xfrm>
            <a:off x="10697823" y="3310768"/>
            <a:ext cx="892645"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7" name="文本框 186">
            <a:extLst>
              <a:ext uri="{FF2B5EF4-FFF2-40B4-BE49-F238E27FC236}">
                <a16:creationId xmlns:a16="http://schemas.microsoft.com/office/drawing/2014/main" id="{ADAB6D96-8E54-4EE6-9098-4FD94195759E}"/>
              </a:ext>
            </a:extLst>
          </p:cNvPr>
          <p:cNvSpPr txBox="1"/>
          <p:nvPr/>
        </p:nvSpPr>
        <p:spPr>
          <a:xfrm>
            <a:off x="10715746" y="4876811"/>
            <a:ext cx="892645"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Recovered Watermark</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7" name="文本框 206">
            <a:extLst>
              <a:ext uri="{FF2B5EF4-FFF2-40B4-BE49-F238E27FC236}">
                <a16:creationId xmlns:a16="http://schemas.microsoft.com/office/drawing/2014/main" id="{F20787FF-052B-4936-B267-6997F8728D57}"/>
              </a:ext>
            </a:extLst>
          </p:cNvPr>
          <p:cNvSpPr txBox="1"/>
          <p:nvPr/>
        </p:nvSpPr>
        <p:spPr>
          <a:xfrm>
            <a:off x="8205580" y="4740249"/>
            <a:ext cx="1574133"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 Extraction Net</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8" name="文本框 207">
            <a:extLst>
              <a:ext uri="{FF2B5EF4-FFF2-40B4-BE49-F238E27FC236}">
                <a16:creationId xmlns:a16="http://schemas.microsoft.com/office/drawing/2014/main" id="{1A49A287-7A02-4D34-871F-338389ED8CBD}"/>
              </a:ext>
            </a:extLst>
          </p:cNvPr>
          <p:cNvSpPr txBox="1"/>
          <p:nvPr/>
        </p:nvSpPr>
        <p:spPr>
          <a:xfrm>
            <a:off x="8058426" y="6096078"/>
            <a:ext cx="952882" cy="246221"/>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Discriminator</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1" name="文本框 210">
            <a:extLst>
              <a:ext uri="{FF2B5EF4-FFF2-40B4-BE49-F238E27FC236}">
                <a16:creationId xmlns:a16="http://schemas.microsoft.com/office/drawing/2014/main" id="{0C142C17-EB5A-4EAE-9382-B04D5C098530}"/>
              </a:ext>
            </a:extLst>
          </p:cNvPr>
          <p:cNvSpPr txBox="1"/>
          <p:nvPr/>
        </p:nvSpPr>
        <p:spPr>
          <a:xfrm>
            <a:off x="5823807" y="4937298"/>
            <a:ext cx="1063481" cy="400110"/>
          </a:xfrm>
          <a:prstGeom prst="rect">
            <a:avLst/>
          </a:prstGeom>
          <a:solidFill>
            <a:schemeClr val="bg1"/>
          </a:solidFill>
        </p:spPr>
        <p:txBody>
          <a:bodyPr wrap="square" rtlCol="0">
            <a:spAutoFit/>
          </a:bodyPr>
          <a:lstStyle/>
          <a:p>
            <a:pPr algn="ctr"/>
            <a:r>
              <a:rPr lang="en-US" altLang="zh-CN" sz="1000" dirty="0">
                <a:latin typeface="Times New Roman" panose="02020603050405020304" pitchFamily="18" charset="0"/>
                <a:ea typeface="微软雅黑" panose="020B0503020204020204" pitchFamily="34" charset="-122"/>
                <a:cs typeface="Times New Roman" panose="02020603050405020304" pitchFamily="18" charset="0"/>
              </a:rPr>
              <a:t>Watermarked Generated </a:t>
            </a:r>
            <a:r>
              <a:rPr lang="en-US" altLang="zh-CN" sz="1000" dirty="0" err="1">
                <a:latin typeface="Times New Roman" panose="02020603050405020304" pitchFamily="18" charset="0"/>
                <a:ea typeface="微软雅黑" panose="020B0503020204020204" pitchFamily="34" charset="-122"/>
                <a:cs typeface="Times New Roman" panose="02020603050405020304" pitchFamily="18" charset="0"/>
              </a:rPr>
              <a:t>Img</a:t>
            </a:r>
            <a:endParaRPr lang="zh-CN" altLang="en-US" sz="1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2" name="矩形 211">
            <a:extLst>
              <a:ext uri="{FF2B5EF4-FFF2-40B4-BE49-F238E27FC236}">
                <a16:creationId xmlns:a16="http://schemas.microsoft.com/office/drawing/2014/main" id="{359436DF-A266-44F4-BB81-14CC8129C896}"/>
              </a:ext>
            </a:extLst>
          </p:cNvPr>
          <p:cNvSpPr/>
          <p:nvPr/>
        </p:nvSpPr>
        <p:spPr bwMode="auto">
          <a:xfrm>
            <a:off x="3532505" y="260034"/>
            <a:ext cx="4242893" cy="584775"/>
          </a:xfrm>
          <a:prstGeom prst="rect">
            <a:avLst/>
          </a:prstGeom>
        </p:spPr>
        <p:txBody>
          <a:bodyPr wrap="none">
            <a:spAutoFit/>
          </a:bodyPr>
          <a:lstStyle/>
          <a:p>
            <a:r>
              <a:rPr lang="en-US" altLang="zh-CN"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GAN Watermarking</a:t>
            </a:r>
            <a:endParaRPr lang="zh-CN" altLang="en-US"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 name="MH_Others_1">
            <a:extLst>
              <a:ext uri="{FF2B5EF4-FFF2-40B4-BE49-F238E27FC236}">
                <a16:creationId xmlns:a16="http://schemas.microsoft.com/office/drawing/2014/main" id="{D9A02EBC-CA04-479A-A8AE-440EB63F3FDF}"/>
              </a:ext>
            </a:extLst>
          </p:cNvPr>
          <p:cNvSpPr txBox="1">
            <a:spLocks noChangeArrowheads="1"/>
          </p:cNvSpPr>
          <p:nvPr>
            <p:custDataLst>
              <p:tags r:id="rId1"/>
            </p:custDataLst>
          </p:nvPr>
        </p:nvSpPr>
        <p:spPr bwMode="auto">
          <a:xfrm>
            <a:off x="555928" y="278742"/>
            <a:ext cx="13549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sp>
        <p:nvSpPr>
          <p:cNvPr id="201" name="矩形 200">
            <a:extLst>
              <a:ext uri="{FF2B5EF4-FFF2-40B4-BE49-F238E27FC236}">
                <a16:creationId xmlns:a16="http://schemas.microsoft.com/office/drawing/2014/main" id="{939EE4BE-CA8F-4B98-9D96-89B474711377}"/>
              </a:ext>
            </a:extLst>
          </p:cNvPr>
          <p:cNvSpPr/>
          <p:nvPr/>
        </p:nvSpPr>
        <p:spPr>
          <a:xfrm>
            <a:off x="504576" y="3867796"/>
            <a:ext cx="11536736" cy="257587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文本框 202">
            <a:extLst>
              <a:ext uri="{FF2B5EF4-FFF2-40B4-BE49-F238E27FC236}">
                <a16:creationId xmlns:a16="http://schemas.microsoft.com/office/drawing/2014/main" id="{E13AF516-4E5F-4B17-AE92-A9F17C49DC3A}"/>
              </a:ext>
            </a:extLst>
          </p:cNvPr>
          <p:cNvSpPr txBox="1"/>
          <p:nvPr/>
        </p:nvSpPr>
        <p:spPr>
          <a:xfrm>
            <a:off x="2559371" y="1258878"/>
            <a:ext cx="5797381" cy="707886"/>
          </a:xfrm>
          <a:prstGeom prst="rect">
            <a:avLst/>
          </a:prstGeom>
          <a:solidFill>
            <a:schemeClr val="bg1"/>
          </a:solidFill>
          <a:ln w="50800">
            <a:solidFill>
              <a:srgbClr val="FF0000"/>
            </a:solidFill>
          </a:ln>
        </p:spPr>
        <p:txBody>
          <a:bodyPr wrap="square">
            <a:spAutoFit/>
          </a:bodyPr>
          <a:lstStyle/>
          <a:p>
            <a:pPr algn="ctr"/>
            <a:r>
              <a:rPr lang="en-US" altLang="zh-CN" sz="2000" dirty="0">
                <a:solidFill>
                  <a:srgbClr val="FF0000"/>
                </a:solidFill>
                <a:latin typeface="华文中宋" panose="02010600040101010101" pitchFamily="2" charset="-122"/>
                <a:ea typeface="华文中宋" panose="02010600040101010101" pitchFamily="2" charset="-122"/>
                <a:cs typeface="Times" panose="02020603050405020304" pitchFamily="18" charset="0"/>
              </a:rPr>
              <a:t>Adversarial training stage </a:t>
            </a:r>
          </a:p>
          <a:p>
            <a:pPr algn="ct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Ensure the surrogate model learns the watermarks too</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09" name="直接箭头连接符 208">
            <a:extLst>
              <a:ext uri="{FF2B5EF4-FFF2-40B4-BE49-F238E27FC236}">
                <a16:creationId xmlns:a16="http://schemas.microsoft.com/office/drawing/2014/main" id="{85427C16-3C60-447F-B2B1-6D9BB826AE0A}"/>
              </a:ext>
            </a:extLst>
          </p:cNvPr>
          <p:cNvCxnSpPr>
            <a:cxnSpLocks/>
            <a:stCxn id="201" idx="0"/>
            <a:endCxn id="203" idx="2"/>
          </p:cNvCxnSpPr>
          <p:nvPr/>
        </p:nvCxnSpPr>
        <p:spPr>
          <a:xfrm flipH="1" flipV="1">
            <a:off x="5458062" y="1966764"/>
            <a:ext cx="814882" cy="19010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91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2857" y="164782"/>
            <a:ext cx="12377737" cy="696303"/>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sz="1000"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8" name="文本框 157">
            <a:extLst>
              <a:ext uri="{FF2B5EF4-FFF2-40B4-BE49-F238E27FC236}">
                <a16:creationId xmlns:a16="http://schemas.microsoft.com/office/drawing/2014/main" id="{FB1D03FD-71E4-47A0-B298-DAD8D75C4D01}"/>
              </a:ext>
            </a:extLst>
          </p:cNvPr>
          <p:cNvSpPr txBox="1"/>
          <p:nvPr/>
        </p:nvSpPr>
        <p:spPr>
          <a:xfrm>
            <a:off x="0" y="6511960"/>
            <a:ext cx="12194857" cy="338554"/>
          </a:xfrm>
          <a:prstGeom prst="rect">
            <a:avLst/>
          </a:prstGeom>
          <a:noFill/>
        </p:spPr>
        <p:txBody>
          <a:bodyPr wrap="square">
            <a:spAutoFit/>
          </a:bodyPr>
          <a:lstStyle/>
          <a:p>
            <a:r>
              <a:rPr lang="en-US" altLang="zh-CN" sz="1600" dirty="0">
                <a:solidFill>
                  <a:srgbClr val="222222"/>
                </a:solidFill>
                <a:latin typeface="Times New Roman" panose="02020603050405020304" pitchFamily="18" charset="0"/>
                <a:cs typeface="Times New Roman" panose="02020603050405020304" pitchFamily="18" charset="0"/>
              </a:rPr>
              <a:t>[1] Zhang J, Chen D, Liao J, et al. Deep Model Intellectual Property Protection via Deep Watermarking. TPAMI 2021</a:t>
            </a:r>
            <a:endParaRPr lang="zh-CN" altLang="en-US" sz="1600" dirty="0">
              <a:solidFill>
                <a:srgbClr val="222222"/>
              </a:solidFill>
              <a:latin typeface="Times New Roman" panose="02020603050405020304" pitchFamily="18" charset="0"/>
              <a:cs typeface="Times New Roman" panose="02020603050405020304" pitchFamily="18" charset="0"/>
            </a:endParaRPr>
          </a:p>
        </p:txBody>
      </p:sp>
      <p:sp>
        <p:nvSpPr>
          <p:cNvPr id="212" name="矩形 211">
            <a:extLst>
              <a:ext uri="{FF2B5EF4-FFF2-40B4-BE49-F238E27FC236}">
                <a16:creationId xmlns:a16="http://schemas.microsoft.com/office/drawing/2014/main" id="{359436DF-A266-44F4-BB81-14CC8129C896}"/>
              </a:ext>
            </a:extLst>
          </p:cNvPr>
          <p:cNvSpPr/>
          <p:nvPr/>
        </p:nvSpPr>
        <p:spPr bwMode="auto">
          <a:xfrm>
            <a:off x="3532505" y="260034"/>
            <a:ext cx="4242893" cy="584775"/>
          </a:xfrm>
          <a:prstGeom prst="rect">
            <a:avLst/>
          </a:prstGeom>
        </p:spPr>
        <p:txBody>
          <a:bodyPr wrap="none">
            <a:spAutoFit/>
          </a:bodyPr>
          <a:lstStyle/>
          <a:p>
            <a:r>
              <a:rPr lang="en-US" altLang="zh-CN"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GAN Watermarking</a:t>
            </a:r>
            <a:endParaRPr lang="zh-CN" altLang="en-US" sz="3200" b="1"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 name="MH_Others_1">
            <a:extLst>
              <a:ext uri="{FF2B5EF4-FFF2-40B4-BE49-F238E27FC236}">
                <a16:creationId xmlns:a16="http://schemas.microsoft.com/office/drawing/2014/main" id="{D9A02EBC-CA04-479A-A8AE-440EB63F3FDF}"/>
              </a:ext>
            </a:extLst>
          </p:cNvPr>
          <p:cNvSpPr txBox="1">
            <a:spLocks noChangeArrowheads="1"/>
          </p:cNvSpPr>
          <p:nvPr>
            <p:custDataLst>
              <p:tags r:id="rId1"/>
            </p:custDataLst>
          </p:nvPr>
        </p:nvSpPr>
        <p:spPr bwMode="auto">
          <a:xfrm>
            <a:off x="555928" y="278742"/>
            <a:ext cx="13549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pic>
        <p:nvPicPr>
          <p:cNvPr id="2" name="图片 1">
            <a:extLst>
              <a:ext uri="{FF2B5EF4-FFF2-40B4-BE49-F238E27FC236}">
                <a16:creationId xmlns:a16="http://schemas.microsoft.com/office/drawing/2014/main" id="{021B2F21-6671-4FBD-B8F2-0C0780E74B2A}"/>
              </a:ext>
            </a:extLst>
          </p:cNvPr>
          <p:cNvPicPr>
            <a:picLocks noChangeAspect="1"/>
          </p:cNvPicPr>
          <p:nvPr/>
        </p:nvPicPr>
        <p:blipFill>
          <a:blip r:embed="rId4"/>
          <a:stretch>
            <a:fillRect/>
          </a:stretch>
        </p:blipFill>
        <p:spPr>
          <a:xfrm>
            <a:off x="1741477" y="1414112"/>
            <a:ext cx="7824947" cy="5007338"/>
          </a:xfrm>
          <a:prstGeom prst="rect">
            <a:avLst/>
          </a:prstGeom>
        </p:spPr>
      </p:pic>
    </p:spTree>
    <p:extLst>
      <p:ext uri="{BB962C8B-B14F-4D97-AF65-F5344CB8AC3E}">
        <p14:creationId xmlns:p14="http://schemas.microsoft.com/office/powerpoint/2010/main" val="2913821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D0A8AF7E-2BA9-41D8-AB00-47F9135D65AE}"/>
              </a:ext>
            </a:extLst>
          </p:cNvPr>
          <p:cNvPicPr>
            <a:picLocks noChangeAspect="1"/>
          </p:cNvPicPr>
          <p:nvPr/>
        </p:nvPicPr>
        <p:blipFill>
          <a:blip r:embed="rId4"/>
          <a:stretch>
            <a:fillRect/>
          </a:stretch>
        </p:blipFill>
        <p:spPr>
          <a:xfrm>
            <a:off x="1181666" y="1924238"/>
            <a:ext cx="9809524" cy="3009524"/>
          </a:xfrm>
          <a:prstGeom prst="rect">
            <a:avLst/>
          </a:prstGeom>
        </p:spPr>
      </p:pic>
    </p:spTree>
    <p:extLst>
      <p:ext uri="{BB962C8B-B14F-4D97-AF65-F5344CB8AC3E}">
        <p14:creationId xmlns:p14="http://schemas.microsoft.com/office/powerpoint/2010/main" val="3896779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102F9572-DA3A-40AF-BC71-08F7F0CF2976}"/>
              </a:ext>
            </a:extLst>
          </p:cNvPr>
          <p:cNvSpPr txBox="1"/>
          <p:nvPr/>
        </p:nvSpPr>
        <p:spPr>
          <a:xfrm>
            <a:off x="761682" y="984824"/>
            <a:ext cx="46930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DCGAN </a:t>
            </a:r>
            <a:r>
              <a:rPr lang="en-US" altLang="zh-CN" sz="2400" dirty="0">
                <a:solidFill>
                  <a:schemeClr val="accent1"/>
                </a:solidFill>
                <a:latin typeface="华文中宋" panose="02010600040101010101" pitchFamily="2" charset="-122"/>
                <a:ea typeface="华文中宋" panose="02010600040101010101" pitchFamily="2" charset="-122"/>
              </a:rPr>
              <a:t>(noise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endParaRPr lang="zh-CN" altLang="en-US" sz="2400" dirty="0">
              <a:solidFill>
                <a:schemeClr val="accent1"/>
              </a:solidFill>
              <a:latin typeface="华文中宋" panose="02010600040101010101" pitchFamily="2" charset="-122"/>
              <a:ea typeface="华文中宋" panose="02010600040101010101" pitchFamily="2" charset="-122"/>
            </a:endParaRPr>
          </a:p>
        </p:txBody>
      </p:sp>
      <p:sp>
        <p:nvSpPr>
          <p:cNvPr id="16" name="文本框 15">
            <a:extLst>
              <a:ext uri="{FF2B5EF4-FFF2-40B4-BE49-F238E27FC236}">
                <a16:creationId xmlns:a16="http://schemas.microsoft.com/office/drawing/2014/main" id="{5241ED3D-9E16-466C-BB6B-32D7B3A9F96B}"/>
              </a:ext>
            </a:extLst>
          </p:cNvPr>
          <p:cNvSpPr txBox="1"/>
          <p:nvPr/>
        </p:nvSpPr>
        <p:spPr>
          <a:xfrm>
            <a:off x="780602" y="3494611"/>
            <a:ext cx="80839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SRGAN</a:t>
            </a:r>
            <a:r>
              <a:rPr lang="en-US" altLang="zh-CN" sz="2400" dirty="0">
                <a:solidFill>
                  <a:schemeClr val="accent1"/>
                </a:solidFill>
                <a:latin typeface="华文中宋" panose="02010600040101010101" pitchFamily="2" charset="-122"/>
                <a:ea typeface="华文中宋" panose="02010600040101010101" pitchFamily="2" charset="-122"/>
              </a:rPr>
              <a:t> (image </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different</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endParaRPr lang="zh-CN" altLang="en-US" sz="2400" dirty="0">
              <a:latin typeface="华文中宋" panose="02010600040101010101" pitchFamily="2" charset="-122"/>
              <a:ea typeface="华文中宋" panose="02010600040101010101" pitchFamily="2" charset="-122"/>
            </a:endParaRPr>
          </a:p>
        </p:txBody>
      </p:sp>
      <p:sp>
        <p:nvSpPr>
          <p:cNvPr id="18" name="文本框 17">
            <a:extLst>
              <a:ext uri="{FF2B5EF4-FFF2-40B4-BE49-F238E27FC236}">
                <a16:creationId xmlns:a16="http://schemas.microsoft.com/office/drawing/2014/main" id="{B2BEA986-35AA-45E6-B446-D091E1B7BF5B}"/>
              </a:ext>
            </a:extLst>
          </p:cNvPr>
          <p:cNvSpPr txBox="1"/>
          <p:nvPr/>
        </p:nvSpPr>
        <p:spPr>
          <a:xfrm>
            <a:off x="765175" y="5012931"/>
            <a:ext cx="702341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CycleGAN</a:t>
            </a:r>
            <a:r>
              <a:rPr lang="en-US" altLang="zh-CN" sz="2400" dirty="0">
                <a:solidFill>
                  <a:schemeClr val="accent1"/>
                </a:solidFill>
                <a:latin typeface="华文中宋" panose="02010600040101010101" pitchFamily="2" charset="-122"/>
                <a:ea typeface="华文中宋" panose="02010600040101010101" pitchFamily="2" charset="-122"/>
              </a:rPr>
              <a:t> (noise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 same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3691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102F9572-DA3A-40AF-BC71-08F7F0CF2976}"/>
              </a:ext>
            </a:extLst>
          </p:cNvPr>
          <p:cNvSpPr txBox="1"/>
          <p:nvPr/>
        </p:nvSpPr>
        <p:spPr>
          <a:xfrm>
            <a:off x="761682" y="984824"/>
            <a:ext cx="46930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DCGAN </a:t>
            </a:r>
            <a:r>
              <a:rPr lang="en-US" altLang="zh-CN" sz="2400" dirty="0">
                <a:solidFill>
                  <a:schemeClr val="accent1"/>
                </a:solidFill>
                <a:latin typeface="华文中宋" panose="02010600040101010101" pitchFamily="2" charset="-122"/>
                <a:ea typeface="华文中宋" panose="02010600040101010101" pitchFamily="2" charset="-122"/>
              </a:rPr>
              <a:t>(noise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endParaRPr lang="zh-CN" altLang="en-US" sz="2400" dirty="0">
              <a:solidFill>
                <a:schemeClr val="accent1"/>
              </a:solidFill>
              <a:latin typeface="华文中宋" panose="02010600040101010101" pitchFamily="2" charset="-122"/>
              <a:ea typeface="华文中宋" panose="02010600040101010101" pitchFamily="2" charset="-122"/>
            </a:endParaRPr>
          </a:p>
        </p:txBody>
      </p:sp>
      <p:sp>
        <p:nvSpPr>
          <p:cNvPr id="16" name="文本框 15">
            <a:extLst>
              <a:ext uri="{FF2B5EF4-FFF2-40B4-BE49-F238E27FC236}">
                <a16:creationId xmlns:a16="http://schemas.microsoft.com/office/drawing/2014/main" id="{5241ED3D-9E16-466C-BB6B-32D7B3A9F96B}"/>
              </a:ext>
            </a:extLst>
          </p:cNvPr>
          <p:cNvSpPr txBox="1"/>
          <p:nvPr/>
        </p:nvSpPr>
        <p:spPr>
          <a:xfrm>
            <a:off x="780602" y="3494611"/>
            <a:ext cx="80839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SRGAN</a:t>
            </a:r>
            <a:r>
              <a:rPr lang="en-US" altLang="zh-CN" sz="2400" dirty="0">
                <a:solidFill>
                  <a:schemeClr val="accent1"/>
                </a:solidFill>
                <a:latin typeface="华文中宋" panose="02010600040101010101" pitchFamily="2" charset="-122"/>
                <a:ea typeface="华文中宋" panose="02010600040101010101" pitchFamily="2" charset="-122"/>
              </a:rPr>
              <a:t> (image </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different</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endParaRPr lang="zh-CN" altLang="en-US" sz="2400" dirty="0">
              <a:latin typeface="华文中宋" panose="02010600040101010101" pitchFamily="2" charset="-122"/>
              <a:ea typeface="华文中宋" panose="02010600040101010101" pitchFamily="2" charset="-122"/>
            </a:endParaRPr>
          </a:p>
        </p:txBody>
      </p:sp>
      <p:sp>
        <p:nvSpPr>
          <p:cNvPr id="18" name="文本框 17">
            <a:extLst>
              <a:ext uri="{FF2B5EF4-FFF2-40B4-BE49-F238E27FC236}">
                <a16:creationId xmlns:a16="http://schemas.microsoft.com/office/drawing/2014/main" id="{B2BEA986-35AA-45E6-B446-D091E1B7BF5B}"/>
              </a:ext>
            </a:extLst>
          </p:cNvPr>
          <p:cNvSpPr txBox="1"/>
          <p:nvPr/>
        </p:nvSpPr>
        <p:spPr>
          <a:xfrm>
            <a:off x="765175" y="5012931"/>
            <a:ext cx="702341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CycleGAN</a:t>
            </a:r>
            <a:r>
              <a:rPr lang="en-US" altLang="zh-CN" sz="2400" dirty="0">
                <a:solidFill>
                  <a:schemeClr val="accent1"/>
                </a:solidFill>
                <a:latin typeface="华文中宋" panose="02010600040101010101" pitchFamily="2" charset="-122"/>
                <a:ea typeface="华文中宋" panose="02010600040101010101" pitchFamily="2" charset="-122"/>
              </a:rPr>
              <a:t> (noise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 same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endParaRPr lang="zh-CN" altLang="en-US" sz="2400" dirty="0">
              <a:latin typeface="华文中宋" panose="02010600040101010101" pitchFamily="2" charset="-122"/>
              <a:ea typeface="华文中宋" panose="02010600040101010101" pitchFamily="2" charset="-122"/>
            </a:endParaRPr>
          </a:p>
        </p:txBody>
      </p:sp>
      <p:pic>
        <p:nvPicPr>
          <p:cNvPr id="15" name="图片 14">
            <a:extLst>
              <a:ext uri="{FF2B5EF4-FFF2-40B4-BE49-F238E27FC236}">
                <a16:creationId xmlns:a16="http://schemas.microsoft.com/office/drawing/2014/main" id="{878876E5-45F7-4661-93F7-F853B4798107}"/>
              </a:ext>
            </a:extLst>
          </p:cNvPr>
          <p:cNvPicPr>
            <a:picLocks noChangeAspect="1"/>
          </p:cNvPicPr>
          <p:nvPr/>
        </p:nvPicPr>
        <p:blipFill>
          <a:blip r:embed="rId4"/>
          <a:stretch>
            <a:fillRect/>
          </a:stretch>
        </p:blipFill>
        <p:spPr>
          <a:xfrm>
            <a:off x="2609880" y="1604614"/>
            <a:ext cx="5228571" cy="590476"/>
          </a:xfrm>
          <a:prstGeom prst="rect">
            <a:avLst/>
          </a:prstGeom>
        </p:spPr>
      </p:pic>
      <p:sp>
        <p:nvSpPr>
          <p:cNvPr id="21" name="文本框 20">
            <a:extLst>
              <a:ext uri="{FF2B5EF4-FFF2-40B4-BE49-F238E27FC236}">
                <a16:creationId xmlns:a16="http://schemas.microsoft.com/office/drawing/2014/main" id="{57BA6E1E-E8C0-44CE-81A9-DEBF7F2E8EDE}"/>
              </a:ext>
            </a:extLst>
          </p:cNvPr>
          <p:cNvSpPr txBox="1"/>
          <p:nvPr/>
        </p:nvSpPr>
        <p:spPr>
          <a:xfrm>
            <a:off x="780602" y="1390975"/>
            <a:ext cx="690245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nput transformation function：</a:t>
            </a:r>
          </a:p>
        </p:txBody>
      </p:sp>
      <p:sp>
        <p:nvSpPr>
          <p:cNvPr id="22" name="文本框 21">
            <a:extLst>
              <a:ext uri="{FF2B5EF4-FFF2-40B4-BE49-F238E27FC236}">
                <a16:creationId xmlns:a16="http://schemas.microsoft.com/office/drawing/2014/main" id="{9008ED3A-F230-448E-8797-57DA7E38FE46}"/>
              </a:ext>
            </a:extLst>
          </p:cNvPr>
          <p:cNvSpPr txBox="1"/>
          <p:nvPr/>
        </p:nvSpPr>
        <p:spPr>
          <a:xfrm>
            <a:off x="780602" y="2138647"/>
            <a:ext cx="690245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Output</a:t>
            </a:r>
            <a:r>
              <a:rPr lang="zh-CN" altLang="en-US" dirty="0">
                <a:latin typeface="Times New Roman" panose="02020603050405020304" pitchFamily="18" charset="0"/>
                <a:cs typeface="Times New Roman" panose="02020603050405020304" pitchFamily="18" charset="0"/>
              </a:rPr>
              <a:t> transformation function：</a:t>
            </a:r>
          </a:p>
        </p:txBody>
      </p:sp>
      <p:pic>
        <p:nvPicPr>
          <p:cNvPr id="19" name="图片 18">
            <a:extLst>
              <a:ext uri="{FF2B5EF4-FFF2-40B4-BE49-F238E27FC236}">
                <a16:creationId xmlns:a16="http://schemas.microsoft.com/office/drawing/2014/main" id="{963C86B5-68D0-43BF-B289-084052D5887E}"/>
              </a:ext>
            </a:extLst>
          </p:cNvPr>
          <p:cNvPicPr>
            <a:picLocks noChangeAspect="1"/>
          </p:cNvPicPr>
          <p:nvPr/>
        </p:nvPicPr>
        <p:blipFill>
          <a:blip r:embed="rId5"/>
          <a:stretch>
            <a:fillRect/>
          </a:stretch>
        </p:blipFill>
        <p:spPr>
          <a:xfrm>
            <a:off x="4079515" y="2197470"/>
            <a:ext cx="2750529" cy="862358"/>
          </a:xfrm>
          <a:prstGeom prst="rect">
            <a:avLst/>
          </a:prstGeom>
        </p:spPr>
      </p:pic>
      <p:pic>
        <p:nvPicPr>
          <p:cNvPr id="20" name="图片 19">
            <a:extLst>
              <a:ext uri="{FF2B5EF4-FFF2-40B4-BE49-F238E27FC236}">
                <a16:creationId xmlns:a16="http://schemas.microsoft.com/office/drawing/2014/main" id="{4F2FD08A-9EFF-427B-A28A-A1668A8780D3}"/>
              </a:ext>
            </a:extLst>
          </p:cNvPr>
          <p:cNvPicPr>
            <a:picLocks noChangeAspect="1"/>
          </p:cNvPicPr>
          <p:nvPr/>
        </p:nvPicPr>
        <p:blipFill>
          <a:blip r:embed="rId6"/>
          <a:stretch>
            <a:fillRect/>
          </a:stretch>
        </p:blipFill>
        <p:spPr>
          <a:xfrm>
            <a:off x="3869240" y="1451369"/>
            <a:ext cx="1354925" cy="304058"/>
          </a:xfrm>
          <a:prstGeom prst="rect">
            <a:avLst/>
          </a:prstGeom>
        </p:spPr>
      </p:pic>
      <p:pic>
        <p:nvPicPr>
          <p:cNvPr id="23" name="图片 22">
            <a:extLst>
              <a:ext uri="{FF2B5EF4-FFF2-40B4-BE49-F238E27FC236}">
                <a16:creationId xmlns:a16="http://schemas.microsoft.com/office/drawing/2014/main" id="{9032E1C7-2C26-4DB5-8280-301A9DE0A133}"/>
              </a:ext>
            </a:extLst>
          </p:cNvPr>
          <p:cNvPicPr>
            <a:picLocks noChangeAspect="1"/>
          </p:cNvPicPr>
          <p:nvPr/>
        </p:nvPicPr>
        <p:blipFill>
          <a:blip r:embed="rId7"/>
          <a:stretch>
            <a:fillRect/>
          </a:stretch>
        </p:blipFill>
        <p:spPr>
          <a:xfrm>
            <a:off x="803709" y="2948173"/>
            <a:ext cx="5868440" cy="577550"/>
          </a:xfrm>
          <a:prstGeom prst="rect">
            <a:avLst/>
          </a:prstGeom>
        </p:spPr>
      </p:pic>
      <p:pic>
        <p:nvPicPr>
          <p:cNvPr id="24" name="图片 23">
            <a:extLst>
              <a:ext uri="{FF2B5EF4-FFF2-40B4-BE49-F238E27FC236}">
                <a16:creationId xmlns:a16="http://schemas.microsoft.com/office/drawing/2014/main" id="{7C9C15C6-A2F9-4D41-909A-5C36869E4239}"/>
              </a:ext>
            </a:extLst>
          </p:cNvPr>
          <p:cNvPicPr>
            <a:picLocks noChangeAspect="1"/>
          </p:cNvPicPr>
          <p:nvPr/>
        </p:nvPicPr>
        <p:blipFill>
          <a:blip r:embed="rId8"/>
          <a:stretch>
            <a:fillRect/>
          </a:stretch>
        </p:blipFill>
        <p:spPr>
          <a:xfrm>
            <a:off x="4822601" y="3924046"/>
            <a:ext cx="1606774" cy="377592"/>
          </a:xfrm>
          <a:prstGeom prst="rect">
            <a:avLst/>
          </a:prstGeom>
        </p:spPr>
      </p:pic>
      <p:sp>
        <p:nvSpPr>
          <p:cNvPr id="28" name="文本框 27">
            <a:extLst>
              <a:ext uri="{FF2B5EF4-FFF2-40B4-BE49-F238E27FC236}">
                <a16:creationId xmlns:a16="http://schemas.microsoft.com/office/drawing/2014/main" id="{CBC751AF-A89E-4522-BD90-15C868DA09CD}"/>
              </a:ext>
            </a:extLst>
          </p:cNvPr>
          <p:cNvSpPr txBox="1"/>
          <p:nvPr/>
        </p:nvSpPr>
        <p:spPr>
          <a:xfrm>
            <a:off x="802597" y="3924045"/>
            <a:ext cx="621030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lternative input transformation function：</a:t>
            </a:r>
          </a:p>
        </p:txBody>
      </p:sp>
      <p:pic>
        <p:nvPicPr>
          <p:cNvPr id="26" name="图片 25">
            <a:extLst>
              <a:ext uri="{FF2B5EF4-FFF2-40B4-BE49-F238E27FC236}">
                <a16:creationId xmlns:a16="http://schemas.microsoft.com/office/drawing/2014/main" id="{4A007307-0FBB-4305-A200-0348B109F645}"/>
              </a:ext>
            </a:extLst>
          </p:cNvPr>
          <p:cNvPicPr>
            <a:picLocks noChangeAspect="1"/>
          </p:cNvPicPr>
          <p:nvPr/>
        </p:nvPicPr>
        <p:blipFill>
          <a:blip r:embed="rId9"/>
          <a:stretch>
            <a:fillRect/>
          </a:stretch>
        </p:blipFill>
        <p:spPr>
          <a:xfrm>
            <a:off x="7012897" y="3944155"/>
            <a:ext cx="2284600" cy="835829"/>
          </a:xfrm>
          <a:prstGeom prst="rect">
            <a:avLst/>
          </a:prstGeom>
        </p:spPr>
      </p:pic>
      <p:cxnSp>
        <p:nvCxnSpPr>
          <p:cNvPr id="29" name="直接连接符 28">
            <a:extLst>
              <a:ext uri="{FF2B5EF4-FFF2-40B4-BE49-F238E27FC236}">
                <a16:creationId xmlns:a16="http://schemas.microsoft.com/office/drawing/2014/main" id="{92487B8C-D516-463C-BCDB-B35F5B8E5425}"/>
              </a:ext>
            </a:extLst>
          </p:cNvPr>
          <p:cNvCxnSpPr>
            <a:cxnSpLocks/>
          </p:cNvCxnSpPr>
          <p:nvPr/>
        </p:nvCxnSpPr>
        <p:spPr>
          <a:xfrm flipV="1">
            <a:off x="289228" y="3513661"/>
            <a:ext cx="104549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F79E511-850F-4CB0-9265-C2D36D5111DA}"/>
              </a:ext>
            </a:extLst>
          </p:cNvPr>
          <p:cNvCxnSpPr>
            <a:cxnSpLocks/>
          </p:cNvCxnSpPr>
          <p:nvPr/>
        </p:nvCxnSpPr>
        <p:spPr>
          <a:xfrm flipV="1">
            <a:off x="289228" y="5012931"/>
            <a:ext cx="104549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4" name="图片 33">
            <a:extLst>
              <a:ext uri="{FF2B5EF4-FFF2-40B4-BE49-F238E27FC236}">
                <a16:creationId xmlns:a16="http://schemas.microsoft.com/office/drawing/2014/main" id="{F7B2D672-4759-4428-A274-1A87D86C48B5}"/>
              </a:ext>
            </a:extLst>
          </p:cNvPr>
          <p:cNvPicPr>
            <a:picLocks noChangeAspect="1"/>
          </p:cNvPicPr>
          <p:nvPr/>
        </p:nvPicPr>
        <p:blipFill>
          <a:blip r:embed="rId7"/>
          <a:stretch>
            <a:fillRect/>
          </a:stretch>
        </p:blipFill>
        <p:spPr>
          <a:xfrm>
            <a:off x="882101" y="4370845"/>
            <a:ext cx="5868440" cy="577550"/>
          </a:xfrm>
          <a:prstGeom prst="rect">
            <a:avLst/>
          </a:prstGeom>
        </p:spPr>
      </p:pic>
      <p:pic>
        <p:nvPicPr>
          <p:cNvPr id="35" name="图片 34">
            <a:extLst>
              <a:ext uri="{FF2B5EF4-FFF2-40B4-BE49-F238E27FC236}">
                <a16:creationId xmlns:a16="http://schemas.microsoft.com/office/drawing/2014/main" id="{86985073-CBC0-4416-9455-C35BD21139E9}"/>
              </a:ext>
            </a:extLst>
          </p:cNvPr>
          <p:cNvPicPr>
            <a:picLocks noChangeAspect="1"/>
          </p:cNvPicPr>
          <p:nvPr/>
        </p:nvPicPr>
        <p:blipFill>
          <a:blip r:embed="rId7"/>
          <a:stretch>
            <a:fillRect/>
          </a:stretch>
        </p:blipFill>
        <p:spPr>
          <a:xfrm>
            <a:off x="803709" y="5690019"/>
            <a:ext cx="5868440" cy="577550"/>
          </a:xfrm>
          <a:prstGeom prst="rect">
            <a:avLst/>
          </a:prstGeom>
        </p:spPr>
      </p:pic>
    </p:spTree>
    <p:extLst>
      <p:ext uri="{BB962C8B-B14F-4D97-AF65-F5344CB8AC3E}">
        <p14:creationId xmlns:p14="http://schemas.microsoft.com/office/powerpoint/2010/main" val="1139556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D683A63E-AB37-439A-973E-1120B929CADB}"/>
              </a:ext>
            </a:extLst>
          </p:cNvPr>
          <p:cNvSpPr txBox="1"/>
          <p:nvPr/>
        </p:nvSpPr>
        <p:spPr>
          <a:xfrm>
            <a:off x="761682" y="984824"/>
            <a:ext cx="46930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DCGAN </a:t>
            </a:r>
            <a:r>
              <a:rPr lang="en-US" altLang="zh-CN" sz="2400" dirty="0">
                <a:solidFill>
                  <a:schemeClr val="accent1"/>
                </a:solidFill>
                <a:latin typeface="华文中宋" panose="02010600040101010101" pitchFamily="2" charset="-122"/>
                <a:ea typeface="华文中宋" panose="02010600040101010101" pitchFamily="2" charset="-122"/>
              </a:rPr>
              <a:t>(noise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endParaRPr lang="zh-CN" altLang="en-US" sz="2400" dirty="0">
              <a:solidFill>
                <a:schemeClr val="accent1"/>
              </a:solidFill>
              <a:latin typeface="华文中宋" panose="02010600040101010101" pitchFamily="2" charset="-122"/>
              <a:ea typeface="华文中宋" panose="02010600040101010101" pitchFamily="2" charset="-122"/>
            </a:endParaRPr>
          </a:p>
        </p:txBody>
      </p:sp>
      <p:sp>
        <p:nvSpPr>
          <p:cNvPr id="14" name="文本框 13">
            <a:extLst>
              <a:ext uri="{FF2B5EF4-FFF2-40B4-BE49-F238E27FC236}">
                <a16:creationId xmlns:a16="http://schemas.microsoft.com/office/drawing/2014/main" id="{481A7A65-00E6-489D-947A-95B845E3F84E}"/>
              </a:ext>
            </a:extLst>
          </p:cNvPr>
          <p:cNvSpPr txBox="1"/>
          <p:nvPr/>
        </p:nvSpPr>
        <p:spPr>
          <a:xfrm>
            <a:off x="761682" y="2444040"/>
            <a:ext cx="8083998" cy="1846659"/>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SRGAN</a:t>
            </a:r>
            <a:r>
              <a:rPr lang="en-US" altLang="zh-CN" sz="2400" dirty="0">
                <a:solidFill>
                  <a:schemeClr val="accent1"/>
                </a:solidFill>
                <a:latin typeface="华文中宋" panose="02010600040101010101" pitchFamily="2" charset="-122"/>
                <a:ea typeface="华文中宋" panose="02010600040101010101" pitchFamily="2" charset="-122"/>
              </a:rPr>
              <a:t> (image </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different</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p>
          <a:p>
            <a:r>
              <a:rPr lang="en-US" altLang="zh-CN" dirty="0">
                <a:latin typeface="Times New Roman" panose="02020603050405020304" pitchFamily="18" charset="0"/>
                <a:cs typeface="Times New Roman" panose="02020603050405020304" pitchFamily="18" charset="0"/>
              </a:rPr>
              <a:t>350k images from ImageNet</a:t>
            </a:r>
          </a:p>
          <a:p>
            <a:r>
              <a:rPr lang="en-US" altLang="zh-CN" dirty="0">
                <a:latin typeface="Times New Roman" panose="02020603050405020304" pitchFamily="18" charset="0"/>
                <a:cs typeface="Times New Roman" panose="02020603050405020304" pitchFamily="18" charset="0"/>
              </a:rPr>
              <a:t>24 × 24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96 × 96    watermark</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12 × 12 (on input) 48 × 48 (on output)</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F2D5F56B-4198-4B91-B8EA-02102CB82E02}"/>
              </a:ext>
            </a:extLst>
          </p:cNvPr>
          <p:cNvSpPr txBox="1"/>
          <p:nvPr/>
        </p:nvSpPr>
        <p:spPr>
          <a:xfrm>
            <a:off x="761682" y="4040754"/>
            <a:ext cx="7023418" cy="1107996"/>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CycleGAN</a:t>
            </a:r>
            <a:r>
              <a:rPr lang="en-US" altLang="zh-CN" sz="2400" dirty="0">
                <a:solidFill>
                  <a:schemeClr val="accent1"/>
                </a:solidFill>
                <a:latin typeface="华文中宋" panose="02010600040101010101" pitchFamily="2" charset="-122"/>
                <a:ea typeface="华文中宋" panose="02010600040101010101" pitchFamily="2" charset="-122"/>
              </a:rPr>
              <a:t> (noise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 same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p>
          <a:p>
            <a:r>
              <a:rPr lang="en-US" altLang="zh-CN" dirty="0">
                <a:latin typeface="Times New Roman" panose="02020603050405020304" pitchFamily="18" charset="0"/>
                <a:cs typeface="Times New Roman" panose="02020603050405020304" pitchFamily="18" charset="0"/>
              </a:rPr>
              <a:t>Cityscapes dataset: 128 × 128  watermark</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32 × 32 </a:t>
            </a:r>
          </a:p>
          <a:p>
            <a:endParaRPr lang="zh-CN" altLang="en-US" sz="2400" dirty="0">
              <a:latin typeface="华文中宋" panose="02010600040101010101" pitchFamily="2" charset="-122"/>
              <a:ea typeface="华文中宋" panose="02010600040101010101" pitchFamily="2" charset="-122"/>
            </a:endParaRPr>
          </a:p>
        </p:txBody>
      </p:sp>
      <p:sp>
        <p:nvSpPr>
          <p:cNvPr id="17" name="文本框 16">
            <a:extLst>
              <a:ext uri="{FF2B5EF4-FFF2-40B4-BE49-F238E27FC236}">
                <a16:creationId xmlns:a16="http://schemas.microsoft.com/office/drawing/2014/main" id="{DABDA64A-8502-4CC0-B542-984A6827A729}"/>
              </a:ext>
            </a:extLst>
          </p:cNvPr>
          <p:cNvSpPr txBox="1"/>
          <p:nvPr/>
        </p:nvSpPr>
        <p:spPr>
          <a:xfrm>
            <a:off x="882649" y="1585989"/>
            <a:ext cx="4934455"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CIFAR10：  </a:t>
            </a:r>
            <a:r>
              <a:rPr lang="en-US" altLang="zh-CN" dirty="0">
                <a:latin typeface="Times New Roman" panose="02020603050405020304" pitchFamily="18" charset="0"/>
                <a:cs typeface="Times New Roman" panose="02020603050405020304" pitchFamily="18" charset="0"/>
              </a:rPr>
              <a:t>32 × 32  watermark</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16 × 16 </a:t>
            </a:r>
          </a:p>
          <a:p>
            <a:r>
              <a:rPr lang="en-US" altLang="zh-CN" dirty="0">
                <a:latin typeface="Times New Roman" panose="02020603050405020304" pitchFamily="18" charset="0"/>
                <a:cs typeface="Times New Roman" panose="02020603050405020304" pitchFamily="18" charset="0"/>
              </a:rPr>
              <a:t>CUB200 	     64 × 64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67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D683A63E-AB37-439A-973E-1120B929CADB}"/>
              </a:ext>
            </a:extLst>
          </p:cNvPr>
          <p:cNvSpPr txBox="1"/>
          <p:nvPr/>
        </p:nvSpPr>
        <p:spPr>
          <a:xfrm>
            <a:off x="761682" y="984824"/>
            <a:ext cx="469309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DCGAN </a:t>
            </a:r>
            <a:r>
              <a:rPr lang="en-US" altLang="zh-CN" sz="2400" dirty="0">
                <a:solidFill>
                  <a:schemeClr val="accent1"/>
                </a:solidFill>
                <a:latin typeface="华文中宋" panose="02010600040101010101" pitchFamily="2" charset="-122"/>
                <a:ea typeface="华文中宋" panose="02010600040101010101" pitchFamily="2" charset="-122"/>
              </a:rPr>
              <a:t>(noise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endParaRPr lang="zh-CN" altLang="en-US" sz="2400" dirty="0">
              <a:solidFill>
                <a:schemeClr val="accent1"/>
              </a:solidFill>
              <a:latin typeface="华文中宋" panose="02010600040101010101" pitchFamily="2" charset="-122"/>
              <a:ea typeface="华文中宋" panose="02010600040101010101" pitchFamily="2" charset="-122"/>
            </a:endParaRPr>
          </a:p>
        </p:txBody>
      </p:sp>
      <p:sp>
        <p:nvSpPr>
          <p:cNvPr id="14" name="文本框 13">
            <a:extLst>
              <a:ext uri="{FF2B5EF4-FFF2-40B4-BE49-F238E27FC236}">
                <a16:creationId xmlns:a16="http://schemas.microsoft.com/office/drawing/2014/main" id="{481A7A65-00E6-489D-947A-95B845E3F84E}"/>
              </a:ext>
            </a:extLst>
          </p:cNvPr>
          <p:cNvSpPr txBox="1"/>
          <p:nvPr/>
        </p:nvSpPr>
        <p:spPr>
          <a:xfrm>
            <a:off x="761682" y="2444040"/>
            <a:ext cx="8083998" cy="1292662"/>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SRGAN</a:t>
            </a:r>
            <a:r>
              <a:rPr lang="en-US" altLang="zh-CN" sz="2400" dirty="0">
                <a:solidFill>
                  <a:schemeClr val="accent1"/>
                </a:solidFill>
                <a:latin typeface="华文中宋" panose="02010600040101010101" pitchFamily="2" charset="-122"/>
                <a:ea typeface="华文中宋" panose="02010600040101010101" pitchFamily="2" charset="-122"/>
              </a:rPr>
              <a:t> (image </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different</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F2D5F56B-4198-4B91-B8EA-02102CB82E02}"/>
              </a:ext>
            </a:extLst>
          </p:cNvPr>
          <p:cNvSpPr txBox="1"/>
          <p:nvPr/>
        </p:nvSpPr>
        <p:spPr>
          <a:xfrm>
            <a:off x="761682" y="4887898"/>
            <a:ext cx="7023418"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CycleGAN</a:t>
            </a:r>
            <a:r>
              <a:rPr lang="en-US" altLang="zh-CN" sz="2400" dirty="0">
                <a:solidFill>
                  <a:schemeClr val="accent1"/>
                </a:solidFill>
                <a:latin typeface="华文中宋" panose="02010600040101010101" pitchFamily="2" charset="-122"/>
                <a:ea typeface="华文中宋" panose="02010600040101010101" pitchFamily="2" charset="-122"/>
              </a:rPr>
              <a:t> (noise</a:t>
            </a:r>
            <a:r>
              <a:rPr lang="zh-CN" altLang="en-US" sz="2400" dirty="0">
                <a:solidFill>
                  <a:schemeClr val="accent1"/>
                </a:solidFill>
                <a:latin typeface="华文中宋" panose="02010600040101010101" pitchFamily="2" charset="-122"/>
                <a:ea typeface="华文中宋" panose="02010600040101010101" pitchFamily="2" charset="-122"/>
              </a:rPr>
              <a:t>→</a:t>
            </a:r>
            <a:r>
              <a:rPr lang="en-US" altLang="zh-CN" sz="2400" dirty="0">
                <a:solidFill>
                  <a:schemeClr val="accent1"/>
                </a:solidFill>
                <a:latin typeface="华文中宋" panose="02010600040101010101" pitchFamily="2" charset="-122"/>
                <a:ea typeface="华文中宋" panose="02010600040101010101" pitchFamily="2" charset="-122"/>
              </a:rPr>
              <a:t>image, same</a:t>
            </a:r>
            <a:r>
              <a:rPr lang="zh-CN" altLang="en-US" sz="2400" dirty="0">
                <a:solidFill>
                  <a:schemeClr val="accent1"/>
                </a:solidFill>
                <a:latin typeface="华文中宋" panose="02010600040101010101" pitchFamily="2" charset="-122"/>
                <a:ea typeface="华文中宋" panose="02010600040101010101" pitchFamily="2" charset="-122"/>
              </a:rPr>
              <a:t> </a:t>
            </a:r>
            <a:r>
              <a:rPr lang="en-US" altLang="zh-CN" sz="2400" dirty="0">
                <a:solidFill>
                  <a:schemeClr val="accent1"/>
                </a:solidFill>
                <a:latin typeface="华文中宋" panose="02010600040101010101" pitchFamily="2" charset="-122"/>
                <a:ea typeface="华文中宋" panose="02010600040101010101" pitchFamily="2" charset="-122"/>
              </a:rPr>
              <a:t>resolution)</a:t>
            </a:r>
          </a:p>
        </p:txBody>
      </p:sp>
      <p:pic>
        <p:nvPicPr>
          <p:cNvPr id="11" name="图片 10">
            <a:extLst>
              <a:ext uri="{FF2B5EF4-FFF2-40B4-BE49-F238E27FC236}">
                <a16:creationId xmlns:a16="http://schemas.microsoft.com/office/drawing/2014/main" id="{A9B61AC9-57E1-43E1-BF6B-A799DFA3CA92}"/>
              </a:ext>
            </a:extLst>
          </p:cNvPr>
          <p:cNvPicPr>
            <a:picLocks noChangeAspect="1"/>
          </p:cNvPicPr>
          <p:nvPr/>
        </p:nvPicPr>
        <p:blipFill>
          <a:blip r:embed="rId4"/>
          <a:stretch>
            <a:fillRect/>
          </a:stretch>
        </p:blipFill>
        <p:spPr>
          <a:xfrm>
            <a:off x="1427751" y="1381170"/>
            <a:ext cx="6555270" cy="1053920"/>
          </a:xfrm>
          <a:prstGeom prst="rect">
            <a:avLst/>
          </a:prstGeom>
        </p:spPr>
      </p:pic>
      <p:pic>
        <p:nvPicPr>
          <p:cNvPr id="12" name="图片 11">
            <a:extLst>
              <a:ext uri="{FF2B5EF4-FFF2-40B4-BE49-F238E27FC236}">
                <a16:creationId xmlns:a16="http://schemas.microsoft.com/office/drawing/2014/main" id="{B615B492-D85F-4DC2-A563-131B23CA3EDB}"/>
              </a:ext>
            </a:extLst>
          </p:cNvPr>
          <p:cNvPicPr>
            <a:picLocks noChangeAspect="1"/>
          </p:cNvPicPr>
          <p:nvPr/>
        </p:nvPicPr>
        <p:blipFill>
          <a:blip r:embed="rId5"/>
          <a:stretch>
            <a:fillRect/>
          </a:stretch>
        </p:blipFill>
        <p:spPr>
          <a:xfrm>
            <a:off x="1427751" y="2888701"/>
            <a:ext cx="5409895" cy="1918781"/>
          </a:xfrm>
          <a:prstGeom prst="rect">
            <a:avLst/>
          </a:prstGeom>
        </p:spPr>
      </p:pic>
      <p:pic>
        <p:nvPicPr>
          <p:cNvPr id="18" name="图片 17">
            <a:extLst>
              <a:ext uri="{FF2B5EF4-FFF2-40B4-BE49-F238E27FC236}">
                <a16:creationId xmlns:a16="http://schemas.microsoft.com/office/drawing/2014/main" id="{78BDFC72-65F8-4861-B226-201C50422E88}"/>
              </a:ext>
            </a:extLst>
          </p:cNvPr>
          <p:cNvPicPr>
            <a:picLocks noChangeAspect="1"/>
          </p:cNvPicPr>
          <p:nvPr/>
        </p:nvPicPr>
        <p:blipFill>
          <a:blip r:embed="rId6"/>
          <a:stretch>
            <a:fillRect/>
          </a:stretch>
        </p:blipFill>
        <p:spPr>
          <a:xfrm>
            <a:off x="1427751" y="5330338"/>
            <a:ext cx="7641499" cy="1268022"/>
          </a:xfrm>
          <a:prstGeom prst="rect">
            <a:avLst/>
          </a:prstGeom>
        </p:spPr>
      </p:pic>
    </p:spTree>
    <p:extLst>
      <p:ext uri="{BB962C8B-B14F-4D97-AF65-F5344CB8AC3E}">
        <p14:creationId xmlns:p14="http://schemas.microsoft.com/office/powerpoint/2010/main" val="11922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09F2812-D26D-416C-BA0C-CA68953A467E}"/>
              </a:ext>
            </a:extLst>
          </p:cNvPr>
          <p:cNvSpPr txBox="1"/>
          <p:nvPr/>
        </p:nvSpPr>
        <p:spPr>
          <a:xfrm>
            <a:off x="688232" y="1413436"/>
            <a:ext cx="2551650" cy="584775"/>
          </a:xfrm>
          <a:prstGeom prst="rect">
            <a:avLst/>
          </a:prstGeom>
          <a:noFill/>
        </p:spPr>
        <p:txBody>
          <a:bodyPr wrap="square">
            <a:spAutoFit/>
          </a:bodyPr>
          <a:lstStyle/>
          <a:p>
            <a:r>
              <a:rPr lang="en-US" altLang="zh-CN" sz="3200" dirty="0">
                <a:solidFill>
                  <a:schemeClr val="accent1"/>
                </a:solidFill>
                <a:latin typeface="华文中宋" panose="02010600040101010101" pitchFamily="2" charset="-122"/>
                <a:ea typeface="华文中宋" panose="02010600040101010101" pitchFamily="2" charset="-122"/>
              </a:rPr>
              <a:t>White-box</a:t>
            </a:r>
            <a:endParaRPr lang="zh-CN" altLang="en-US" sz="3200" dirty="0">
              <a:solidFill>
                <a:schemeClr val="accent1"/>
              </a:solidFill>
              <a:latin typeface="华文中宋" panose="02010600040101010101" pitchFamily="2" charset="-122"/>
              <a:ea typeface="华文中宋" panose="02010600040101010101" pitchFamily="2" charset="-122"/>
            </a:endParaRPr>
          </a:p>
        </p:txBody>
      </p:sp>
      <p:pic>
        <p:nvPicPr>
          <p:cNvPr id="11" name="图片 10">
            <a:extLst>
              <a:ext uri="{FF2B5EF4-FFF2-40B4-BE49-F238E27FC236}">
                <a16:creationId xmlns:a16="http://schemas.microsoft.com/office/drawing/2014/main" id="{773F18E1-BEED-408F-A40B-BB467D3DFA36}"/>
              </a:ext>
            </a:extLst>
          </p:cNvPr>
          <p:cNvPicPr>
            <a:picLocks noChangeAspect="1"/>
          </p:cNvPicPr>
          <p:nvPr/>
        </p:nvPicPr>
        <p:blipFill>
          <a:blip r:embed="rId4"/>
          <a:stretch>
            <a:fillRect/>
          </a:stretch>
        </p:blipFill>
        <p:spPr>
          <a:xfrm>
            <a:off x="1644112" y="2243886"/>
            <a:ext cx="5596623" cy="1266493"/>
          </a:xfrm>
          <a:prstGeom prst="rect">
            <a:avLst/>
          </a:prstGeom>
        </p:spPr>
      </p:pic>
      <p:pic>
        <p:nvPicPr>
          <p:cNvPr id="12" name="图片 11">
            <a:extLst>
              <a:ext uri="{FF2B5EF4-FFF2-40B4-BE49-F238E27FC236}">
                <a16:creationId xmlns:a16="http://schemas.microsoft.com/office/drawing/2014/main" id="{AA4DAEFE-9959-4ED1-B311-18052F025809}"/>
              </a:ext>
            </a:extLst>
          </p:cNvPr>
          <p:cNvPicPr>
            <a:picLocks noChangeAspect="1"/>
          </p:cNvPicPr>
          <p:nvPr/>
        </p:nvPicPr>
        <p:blipFill>
          <a:blip r:embed="rId5"/>
          <a:stretch>
            <a:fillRect/>
          </a:stretch>
        </p:blipFill>
        <p:spPr>
          <a:xfrm>
            <a:off x="1736527" y="3590222"/>
            <a:ext cx="297433" cy="356920"/>
          </a:xfrm>
          <a:prstGeom prst="rect">
            <a:avLst/>
          </a:prstGeom>
        </p:spPr>
      </p:pic>
      <p:sp>
        <p:nvSpPr>
          <p:cNvPr id="17" name="文本框 16">
            <a:extLst>
              <a:ext uri="{FF2B5EF4-FFF2-40B4-BE49-F238E27FC236}">
                <a16:creationId xmlns:a16="http://schemas.microsoft.com/office/drawing/2014/main" id="{C38B669F-6830-4A45-993E-8030A540E528}"/>
              </a:ext>
            </a:extLst>
          </p:cNvPr>
          <p:cNvSpPr txBox="1"/>
          <p:nvPr/>
        </p:nvSpPr>
        <p:spPr>
          <a:xfrm>
            <a:off x="2122102" y="3584016"/>
            <a:ext cx="7053145"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scaling factors of normalization layer</a:t>
            </a:r>
            <a:r>
              <a:rPr lang="en-US" altLang="zh-CN" dirty="0">
                <a:latin typeface="Times New Roman" panose="02020603050405020304" pitchFamily="18" charset="0"/>
                <a:cs typeface="Times New Roman" panose="02020603050405020304" pitchFamily="18" charset="0"/>
              </a:rPr>
              <a:t>s with C channels</a:t>
            </a:r>
            <a:endParaRPr lang="zh-CN" altLang="en-US"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4F2CEA8C-9174-4B9B-94CB-0B34B0D722BC}"/>
              </a:ext>
            </a:extLst>
          </p:cNvPr>
          <p:cNvPicPr>
            <a:picLocks noChangeAspect="1"/>
          </p:cNvPicPr>
          <p:nvPr/>
        </p:nvPicPr>
        <p:blipFill>
          <a:blip r:embed="rId6"/>
          <a:stretch>
            <a:fillRect/>
          </a:stretch>
        </p:blipFill>
        <p:spPr>
          <a:xfrm>
            <a:off x="1736527" y="4051806"/>
            <a:ext cx="3665824" cy="411214"/>
          </a:xfrm>
          <a:prstGeom prst="rect">
            <a:avLst/>
          </a:prstGeom>
        </p:spPr>
      </p:pic>
      <p:sp>
        <p:nvSpPr>
          <p:cNvPr id="20" name="文本框 19">
            <a:extLst>
              <a:ext uri="{FF2B5EF4-FFF2-40B4-BE49-F238E27FC236}">
                <a16:creationId xmlns:a16="http://schemas.microsoft.com/office/drawing/2014/main" id="{38D16631-B4F0-4D0A-86B3-D80E86809150}"/>
              </a:ext>
            </a:extLst>
          </p:cNvPr>
          <p:cNvSpPr txBox="1"/>
          <p:nvPr/>
        </p:nvSpPr>
        <p:spPr>
          <a:xfrm>
            <a:off x="5560532" y="4083627"/>
            <a:ext cx="282318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defined binary bit signature</a:t>
            </a:r>
          </a:p>
        </p:txBody>
      </p:sp>
      <p:pic>
        <p:nvPicPr>
          <p:cNvPr id="18" name="图片 17">
            <a:extLst>
              <a:ext uri="{FF2B5EF4-FFF2-40B4-BE49-F238E27FC236}">
                <a16:creationId xmlns:a16="http://schemas.microsoft.com/office/drawing/2014/main" id="{2444867B-9416-45D1-A10F-CE7072D7A71E}"/>
              </a:ext>
            </a:extLst>
          </p:cNvPr>
          <p:cNvPicPr>
            <a:picLocks noChangeAspect="1"/>
          </p:cNvPicPr>
          <p:nvPr/>
        </p:nvPicPr>
        <p:blipFill>
          <a:blip r:embed="rId7"/>
          <a:stretch>
            <a:fillRect/>
          </a:stretch>
        </p:blipFill>
        <p:spPr>
          <a:xfrm>
            <a:off x="1736527" y="4722329"/>
            <a:ext cx="385575" cy="338554"/>
          </a:xfrm>
          <a:prstGeom prst="rect">
            <a:avLst/>
          </a:prstGeom>
        </p:spPr>
      </p:pic>
      <p:sp>
        <p:nvSpPr>
          <p:cNvPr id="23" name="文本框 22">
            <a:extLst>
              <a:ext uri="{FF2B5EF4-FFF2-40B4-BE49-F238E27FC236}">
                <a16:creationId xmlns:a16="http://schemas.microsoft.com/office/drawing/2014/main" id="{4B00AEC5-90D6-41C1-AD42-9BE6E5EDBFA0}"/>
              </a:ext>
            </a:extLst>
          </p:cNvPr>
          <p:cNvSpPr txBox="1"/>
          <p:nvPr/>
        </p:nvSpPr>
        <p:spPr>
          <a:xfrm>
            <a:off x="2167849" y="4714902"/>
            <a:ext cx="6215864"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 constant</a:t>
            </a:r>
          </a:p>
        </p:txBody>
      </p:sp>
    </p:spTree>
    <p:extLst>
      <p:ext uri="{BB962C8B-B14F-4D97-AF65-F5344CB8AC3E}">
        <p14:creationId xmlns:p14="http://schemas.microsoft.com/office/powerpoint/2010/main" val="684883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09F2812-D26D-416C-BA0C-CA68953A467E}"/>
              </a:ext>
            </a:extLst>
          </p:cNvPr>
          <p:cNvSpPr txBox="1"/>
          <p:nvPr/>
        </p:nvSpPr>
        <p:spPr>
          <a:xfrm>
            <a:off x="324170" y="1039036"/>
            <a:ext cx="2062162"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Robustness</a:t>
            </a:r>
          </a:p>
        </p:txBody>
      </p:sp>
      <p:pic>
        <p:nvPicPr>
          <p:cNvPr id="13" name="图片 12">
            <a:extLst>
              <a:ext uri="{FF2B5EF4-FFF2-40B4-BE49-F238E27FC236}">
                <a16:creationId xmlns:a16="http://schemas.microsoft.com/office/drawing/2014/main" id="{0E494BDC-0E2B-4061-8E9C-5B82F11E11C8}"/>
              </a:ext>
            </a:extLst>
          </p:cNvPr>
          <p:cNvPicPr>
            <a:picLocks noChangeAspect="1"/>
          </p:cNvPicPr>
          <p:nvPr/>
        </p:nvPicPr>
        <p:blipFill>
          <a:blip r:embed="rId4"/>
          <a:stretch>
            <a:fillRect/>
          </a:stretch>
        </p:blipFill>
        <p:spPr>
          <a:xfrm>
            <a:off x="2096452" y="2336219"/>
            <a:ext cx="7999095" cy="2596565"/>
          </a:xfrm>
          <a:prstGeom prst="rect">
            <a:avLst/>
          </a:prstGeom>
        </p:spPr>
      </p:pic>
      <p:sp>
        <p:nvSpPr>
          <p:cNvPr id="17" name="文本框 16">
            <a:extLst>
              <a:ext uri="{FF2B5EF4-FFF2-40B4-BE49-F238E27FC236}">
                <a16:creationId xmlns:a16="http://schemas.microsoft.com/office/drawing/2014/main" id="{881869C5-3A15-4B52-9A73-BDAF11B2BE5B}"/>
              </a:ext>
            </a:extLst>
          </p:cNvPr>
          <p:cNvSpPr txBox="1"/>
          <p:nvPr/>
        </p:nvSpPr>
        <p:spPr>
          <a:xfrm>
            <a:off x="2229169" y="5256633"/>
            <a:ext cx="7999095" cy="400110"/>
          </a:xfrm>
          <a:prstGeom prst="rect">
            <a:avLst/>
          </a:prstGeom>
          <a:noFill/>
        </p:spPr>
        <p:txBody>
          <a:bodyPr wrap="square">
            <a:spAutoFit/>
          </a:bodyPr>
          <a:lstStyle/>
          <a:p>
            <a:pPr algn="ctr"/>
            <a:r>
              <a:rPr lang="en-US" altLang="zh-CN" sz="2000" dirty="0">
                <a:solidFill>
                  <a:schemeClr val="accent1"/>
                </a:solidFill>
                <a:latin typeface="华文中宋" panose="02010600040101010101" pitchFamily="2" charset="-122"/>
                <a:ea typeface="华文中宋" panose="02010600040101010101" pitchFamily="2" charset="-122"/>
              </a:rPr>
              <a:t>SSIM of watermarks between trigger input and normal input</a:t>
            </a:r>
            <a:endParaRPr lang="zh-CN" altLang="en-US" sz="2000" dirty="0">
              <a:solidFill>
                <a:schemeClr val="accent1"/>
              </a:solidFill>
              <a:latin typeface="华文中宋" panose="02010600040101010101" pitchFamily="2" charset="-122"/>
              <a:ea typeface="华文中宋" panose="02010600040101010101" pitchFamily="2" charset="-122"/>
            </a:endParaRPr>
          </a:p>
        </p:txBody>
      </p:sp>
      <p:sp>
        <p:nvSpPr>
          <p:cNvPr id="20" name="文本框 19">
            <a:extLst>
              <a:ext uri="{FF2B5EF4-FFF2-40B4-BE49-F238E27FC236}">
                <a16:creationId xmlns:a16="http://schemas.microsoft.com/office/drawing/2014/main" id="{307530CE-1FCD-4435-BE02-17041539306D}"/>
              </a:ext>
            </a:extLst>
          </p:cNvPr>
          <p:cNvSpPr txBox="1"/>
          <p:nvPr/>
        </p:nvSpPr>
        <p:spPr>
          <a:xfrm>
            <a:off x="2990849" y="1774185"/>
            <a:ext cx="6210300" cy="400110"/>
          </a:xfrm>
          <a:prstGeom prst="rect">
            <a:avLst/>
          </a:prstGeom>
          <a:noFill/>
        </p:spPr>
        <p:txBody>
          <a:bodyPr wrap="square">
            <a:spAutoFit/>
          </a:bodyPr>
          <a:lstStyle/>
          <a:p>
            <a:pPr algn="ctr"/>
            <a:r>
              <a:rPr lang="zh-CN" altLang="en-US" sz="2000" dirty="0">
                <a:latin typeface="华文中宋" panose="02010600040101010101" pitchFamily="2" charset="-122"/>
                <a:ea typeface="华文中宋" panose="02010600040101010101" pitchFamily="2" charset="-122"/>
              </a:rPr>
              <a:t>Fine-tuning </a:t>
            </a:r>
            <a:r>
              <a:rPr lang="en-US" altLang="zh-CN" sz="2000" dirty="0">
                <a:latin typeface="华文中宋" panose="02010600040101010101" pitchFamily="2" charset="-122"/>
                <a:ea typeface="华文中宋" panose="02010600040101010101" pitchFamily="2" charset="-122"/>
              </a:rPr>
              <a:t>and Overwriting</a:t>
            </a:r>
            <a:endParaRPr lang="zh-CN" altLang="en-US" sz="20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471994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09F2812-D26D-416C-BA0C-CA68953A467E}"/>
              </a:ext>
            </a:extLst>
          </p:cNvPr>
          <p:cNvSpPr txBox="1"/>
          <p:nvPr/>
        </p:nvSpPr>
        <p:spPr>
          <a:xfrm>
            <a:off x="324170" y="1039036"/>
            <a:ext cx="2062162"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Robustness</a:t>
            </a:r>
          </a:p>
        </p:txBody>
      </p:sp>
      <p:pic>
        <p:nvPicPr>
          <p:cNvPr id="16" name="图片 15">
            <a:extLst>
              <a:ext uri="{FF2B5EF4-FFF2-40B4-BE49-F238E27FC236}">
                <a16:creationId xmlns:a16="http://schemas.microsoft.com/office/drawing/2014/main" id="{FFF59276-B890-4E07-A21A-56E2AE721C6F}"/>
              </a:ext>
            </a:extLst>
          </p:cNvPr>
          <p:cNvPicPr>
            <a:picLocks noChangeAspect="1"/>
          </p:cNvPicPr>
          <p:nvPr/>
        </p:nvPicPr>
        <p:blipFill>
          <a:blip r:embed="rId4"/>
          <a:stretch>
            <a:fillRect/>
          </a:stretch>
        </p:blipFill>
        <p:spPr>
          <a:xfrm>
            <a:off x="1845676" y="2428531"/>
            <a:ext cx="7942857" cy="2323809"/>
          </a:xfrm>
          <a:prstGeom prst="rect">
            <a:avLst/>
          </a:prstGeom>
        </p:spPr>
      </p:pic>
      <p:sp>
        <p:nvSpPr>
          <p:cNvPr id="18" name="文本框 17">
            <a:extLst>
              <a:ext uri="{FF2B5EF4-FFF2-40B4-BE49-F238E27FC236}">
                <a16:creationId xmlns:a16="http://schemas.microsoft.com/office/drawing/2014/main" id="{CF7182F5-58AE-457F-A968-832F8021A94D}"/>
              </a:ext>
            </a:extLst>
          </p:cNvPr>
          <p:cNvSpPr txBox="1"/>
          <p:nvPr/>
        </p:nvSpPr>
        <p:spPr>
          <a:xfrm>
            <a:off x="2990849" y="1774185"/>
            <a:ext cx="6210300" cy="400110"/>
          </a:xfrm>
          <a:prstGeom prst="rect">
            <a:avLst/>
          </a:prstGeom>
          <a:noFill/>
        </p:spPr>
        <p:txBody>
          <a:bodyPr wrap="square">
            <a:spAutoFit/>
          </a:bodyPr>
          <a:lstStyle/>
          <a:p>
            <a:pPr algn="ctr"/>
            <a:r>
              <a:rPr lang="zh-CN" altLang="en-US" sz="2000" dirty="0">
                <a:latin typeface="华文中宋" panose="02010600040101010101" pitchFamily="2" charset="-122"/>
                <a:ea typeface="华文中宋" panose="02010600040101010101" pitchFamily="2" charset="-122"/>
              </a:rPr>
              <a:t>Fine-tuning </a:t>
            </a:r>
            <a:r>
              <a:rPr lang="en-US" altLang="zh-CN" sz="2000" dirty="0">
                <a:latin typeface="华文中宋" panose="02010600040101010101" pitchFamily="2" charset="-122"/>
                <a:ea typeface="华文中宋" panose="02010600040101010101" pitchFamily="2" charset="-122"/>
              </a:rPr>
              <a:t>and Overwriting</a:t>
            </a:r>
            <a:endParaRPr lang="zh-CN" altLang="en-US" sz="20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9522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直接连接符 117">
            <a:extLst>
              <a:ext uri="{FF2B5EF4-FFF2-40B4-BE49-F238E27FC236}">
                <a16:creationId xmlns:a16="http://schemas.microsoft.com/office/drawing/2014/main" id="{55614959-5F24-4EB8-92BB-983A7437A81F}"/>
              </a:ext>
            </a:extLst>
          </p:cNvPr>
          <p:cNvCxnSpPr>
            <a:cxnSpLocks/>
          </p:cNvCxnSpPr>
          <p:nvPr/>
        </p:nvCxnSpPr>
        <p:spPr>
          <a:xfrm>
            <a:off x="7412582" y="1822119"/>
            <a:ext cx="4412" cy="2316091"/>
          </a:xfrm>
          <a:prstGeom prst="line">
            <a:avLst/>
          </a:prstGeom>
          <a:ln w="25400" cmpd="sng">
            <a:solidFill>
              <a:srgbClr val="15A1E8"/>
            </a:solidFill>
            <a:prstDash val="dash"/>
          </a:ln>
        </p:spPr>
        <p:style>
          <a:lnRef idx="2">
            <a:schemeClr val="accent1"/>
          </a:lnRef>
          <a:fillRef idx="0">
            <a:schemeClr val="accent1"/>
          </a:fillRef>
          <a:effectRef idx="1">
            <a:schemeClr val="accent1"/>
          </a:effectRef>
          <a:fontRef idx="minor">
            <a:schemeClr val="tx1"/>
          </a:fontRef>
        </p:style>
      </p:cxnSp>
      <p:grpSp>
        <p:nvGrpSpPr>
          <p:cNvPr id="157" name="组 3">
            <a:extLst>
              <a:ext uri="{FF2B5EF4-FFF2-40B4-BE49-F238E27FC236}">
                <a16:creationId xmlns:a16="http://schemas.microsoft.com/office/drawing/2014/main" id="{D1A11854-C3DF-4DA9-A6B1-52F6E11B356E}"/>
              </a:ext>
            </a:extLst>
          </p:cNvPr>
          <p:cNvGrpSpPr>
            <a:grpSpLocks/>
          </p:cNvGrpSpPr>
          <p:nvPr/>
        </p:nvGrpSpPr>
        <p:grpSpPr bwMode="auto">
          <a:xfrm>
            <a:off x="-2857" y="164784"/>
            <a:ext cx="12377737" cy="696913"/>
            <a:chOff x="-186265" y="270935"/>
            <a:chExt cx="12378023" cy="696917"/>
          </a:xfrm>
        </p:grpSpPr>
        <p:grpSp>
          <p:nvGrpSpPr>
            <p:cNvPr id="158" name="组 4">
              <a:extLst>
                <a:ext uri="{FF2B5EF4-FFF2-40B4-BE49-F238E27FC236}">
                  <a16:creationId xmlns:a16="http://schemas.microsoft.com/office/drawing/2014/main" id="{592133A1-9209-4C5B-86A6-D14547FC7077}"/>
                </a:ext>
              </a:extLst>
            </p:cNvPr>
            <p:cNvGrpSpPr>
              <a:grpSpLocks/>
            </p:cNvGrpSpPr>
            <p:nvPr/>
          </p:nvGrpSpPr>
          <p:grpSpPr bwMode="auto">
            <a:xfrm flipH="1">
              <a:off x="-186265" y="270935"/>
              <a:ext cx="12378023" cy="696917"/>
              <a:chOff x="-3026341" y="1803400"/>
              <a:chExt cx="5644092" cy="317778"/>
            </a:xfrm>
          </p:grpSpPr>
          <p:cxnSp>
            <p:nvCxnSpPr>
              <p:cNvPr id="160" name="直线连接符 7">
                <a:extLst>
                  <a:ext uri="{FF2B5EF4-FFF2-40B4-BE49-F238E27FC236}">
                    <a16:creationId xmlns:a16="http://schemas.microsoft.com/office/drawing/2014/main" id="{255E1B67-FD80-4065-A70E-DAA179A85302}"/>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1" name="组 8">
                <a:extLst>
                  <a:ext uri="{FF2B5EF4-FFF2-40B4-BE49-F238E27FC236}">
                    <a16:creationId xmlns:a16="http://schemas.microsoft.com/office/drawing/2014/main" id="{33575B26-C476-4527-8A8C-2C67B31A008C}"/>
                  </a:ext>
                </a:extLst>
              </p:cNvPr>
              <p:cNvGrpSpPr>
                <a:grpSpLocks/>
              </p:cNvGrpSpPr>
              <p:nvPr/>
            </p:nvGrpSpPr>
            <p:grpSpPr bwMode="auto">
              <a:xfrm>
                <a:off x="1093983" y="1803400"/>
                <a:ext cx="1523768" cy="317778"/>
                <a:chOff x="1093983" y="1803400"/>
                <a:chExt cx="1523768" cy="317778"/>
              </a:xfrm>
            </p:grpSpPr>
            <p:sp>
              <p:nvSpPr>
                <p:cNvPr id="162" name="平行四边形 161">
                  <a:extLst>
                    <a:ext uri="{FF2B5EF4-FFF2-40B4-BE49-F238E27FC236}">
                      <a16:creationId xmlns:a16="http://schemas.microsoft.com/office/drawing/2014/main" id="{DDA101D3-E36E-4B2F-B80D-5B0632A79DB9}"/>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 name="平行四边形 162">
                  <a:extLst>
                    <a:ext uri="{FF2B5EF4-FFF2-40B4-BE49-F238E27FC236}">
                      <a16:creationId xmlns:a16="http://schemas.microsoft.com/office/drawing/2014/main" id="{565F8D83-2D7E-4D9B-9129-DAC931C9855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平行四边形 163">
                  <a:extLst>
                    <a:ext uri="{FF2B5EF4-FFF2-40B4-BE49-F238E27FC236}">
                      <a16:creationId xmlns:a16="http://schemas.microsoft.com/office/drawing/2014/main" id="{0B0CF6AF-AC9F-4A68-8227-393164BFD70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5" name="平行四边形 164">
                  <a:extLst>
                    <a:ext uri="{FF2B5EF4-FFF2-40B4-BE49-F238E27FC236}">
                      <a16:creationId xmlns:a16="http://schemas.microsoft.com/office/drawing/2014/main" id="{3A8748BC-33A3-4985-BD83-BC654B9415AA}"/>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9" name="MH_Others_1">
              <a:extLst>
                <a:ext uri="{FF2B5EF4-FFF2-40B4-BE49-F238E27FC236}">
                  <a16:creationId xmlns:a16="http://schemas.microsoft.com/office/drawing/2014/main" id="{08829865-3943-4C26-B838-E7584CE50905}"/>
                </a:ext>
              </a:extLst>
            </p:cNvPr>
            <p:cNvSpPr txBox="1">
              <a:spLocks noChangeArrowheads="1"/>
            </p:cNvSpPr>
            <p:nvPr>
              <p:custDataLst>
                <p:tags r:id="rId1"/>
              </p:custDataLst>
            </p:nvPr>
          </p:nvSpPr>
          <p:spPr bwMode="auto">
            <a:xfrm>
              <a:off x="372533" y="384893"/>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4" name="文本框 3">
            <a:extLst>
              <a:ext uri="{FF2B5EF4-FFF2-40B4-BE49-F238E27FC236}">
                <a16:creationId xmlns:a16="http://schemas.microsoft.com/office/drawing/2014/main" id="{A5796176-D943-4E65-BF67-E85C70F5AECF}"/>
              </a:ext>
            </a:extLst>
          </p:cNvPr>
          <p:cNvSpPr txBox="1"/>
          <p:nvPr/>
        </p:nvSpPr>
        <p:spPr>
          <a:xfrm>
            <a:off x="686753" y="1095692"/>
            <a:ext cx="7101840" cy="523220"/>
          </a:xfrm>
          <a:prstGeom prst="rect">
            <a:avLst/>
          </a:prstGeom>
          <a:solidFill>
            <a:schemeClr val="bg1"/>
          </a:solidFill>
        </p:spPr>
        <p:txBody>
          <a:bodyPr wrap="square" rtlCol="0">
            <a:spAutoFit/>
          </a:bodyPr>
          <a:lstStyle/>
          <a:p>
            <a:endParaRPr lang="zh-CN" altLang="en-US" sz="2800" dirty="0"/>
          </a:p>
        </p:txBody>
      </p:sp>
      <p:sp>
        <p:nvSpPr>
          <p:cNvPr id="7" name="矩形: 圆角 6">
            <a:extLst>
              <a:ext uri="{FF2B5EF4-FFF2-40B4-BE49-F238E27FC236}">
                <a16:creationId xmlns:a16="http://schemas.microsoft.com/office/drawing/2014/main" id="{78F99ABF-C7B8-4782-8F7B-2608990F0FB1}"/>
              </a:ext>
            </a:extLst>
          </p:cNvPr>
          <p:cNvSpPr/>
          <p:nvPr/>
        </p:nvSpPr>
        <p:spPr>
          <a:xfrm>
            <a:off x="1461230" y="1687474"/>
            <a:ext cx="1773843" cy="437410"/>
          </a:xfrm>
          <a:prstGeom prst="roundRect">
            <a:avLst/>
          </a:prstGeom>
          <a:no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000" b="1" dirty="0">
                <a:solidFill>
                  <a:schemeClr val="tx1"/>
                </a:solidFill>
                <a:latin typeface="Times New Roman" panose="02020603050405020304" pitchFamily="18" charset="0"/>
                <a:cs typeface="Times New Roman" panose="02020603050405020304" pitchFamily="18" charset="0"/>
              </a:rPr>
              <a:t>Model owner</a:t>
            </a:r>
            <a:endParaRPr kumimoji="1"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85" name="矩形: 圆角 84">
            <a:extLst>
              <a:ext uri="{FF2B5EF4-FFF2-40B4-BE49-F238E27FC236}">
                <a16:creationId xmlns:a16="http://schemas.microsoft.com/office/drawing/2014/main" id="{CA78D3B3-F4C1-46E0-9F18-B4976B7ED090}"/>
              </a:ext>
            </a:extLst>
          </p:cNvPr>
          <p:cNvSpPr/>
          <p:nvPr/>
        </p:nvSpPr>
        <p:spPr>
          <a:xfrm>
            <a:off x="5258656" y="1711627"/>
            <a:ext cx="1415778" cy="437410"/>
          </a:xfrm>
          <a:prstGeom prst="roundRect">
            <a:avLst/>
          </a:prstGeom>
          <a:no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000" b="1" dirty="0">
                <a:solidFill>
                  <a:schemeClr val="tx1"/>
                </a:solidFill>
                <a:latin typeface="Times New Roman" panose="02020603050405020304" pitchFamily="18" charset="0"/>
                <a:cs typeface="Times New Roman" panose="02020603050405020304" pitchFamily="18" charset="0"/>
              </a:rPr>
              <a:t>Attacker</a:t>
            </a:r>
            <a:endParaRPr kumimoji="1" lang="zh-CN" altLang="en-US" sz="2000" b="1" dirty="0">
              <a:solidFill>
                <a:schemeClr val="tx1"/>
              </a:solidFill>
              <a:latin typeface="Times New Roman" panose="02020603050405020304" pitchFamily="18" charset="0"/>
              <a:cs typeface="Times New Roman" panose="02020603050405020304" pitchFamily="18" charset="0"/>
            </a:endParaRPr>
          </a:p>
        </p:txBody>
      </p:sp>
      <p:sp>
        <p:nvSpPr>
          <p:cNvPr id="91" name="矩形: 圆角 90">
            <a:extLst>
              <a:ext uri="{FF2B5EF4-FFF2-40B4-BE49-F238E27FC236}">
                <a16:creationId xmlns:a16="http://schemas.microsoft.com/office/drawing/2014/main" id="{C8860D04-1A85-4B09-B381-8C568C05891D}"/>
              </a:ext>
            </a:extLst>
          </p:cNvPr>
          <p:cNvSpPr/>
          <p:nvPr/>
        </p:nvSpPr>
        <p:spPr>
          <a:xfrm>
            <a:off x="9519573" y="1711627"/>
            <a:ext cx="1391299" cy="437410"/>
          </a:xfrm>
          <a:prstGeom prst="roundRect">
            <a:avLst/>
          </a:prstGeom>
          <a:no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000" b="1" dirty="0">
                <a:solidFill>
                  <a:schemeClr val="tx1"/>
                </a:solidFill>
                <a:latin typeface="Times New Roman" panose="02020603050405020304" pitchFamily="18" charset="0"/>
                <a:cs typeface="Times New Roman" panose="02020603050405020304" pitchFamily="18" charset="0"/>
              </a:rPr>
              <a:t>Verifier</a:t>
            </a:r>
            <a:endParaRPr kumimoji="1" lang="zh-CN" alt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0" name="直接连接符 9">
            <a:extLst>
              <a:ext uri="{FF2B5EF4-FFF2-40B4-BE49-F238E27FC236}">
                <a16:creationId xmlns:a16="http://schemas.microsoft.com/office/drawing/2014/main" id="{9300A1E5-8C7A-4AA9-A457-D529A09DA0E5}"/>
              </a:ext>
            </a:extLst>
          </p:cNvPr>
          <p:cNvCxnSpPr>
            <a:cxnSpLocks/>
            <a:endCxn id="109" idx="2"/>
          </p:cNvCxnSpPr>
          <p:nvPr/>
        </p:nvCxnSpPr>
        <p:spPr>
          <a:xfrm>
            <a:off x="4098942" y="1845878"/>
            <a:ext cx="0" cy="2663153"/>
          </a:xfrm>
          <a:prstGeom prst="line">
            <a:avLst/>
          </a:prstGeom>
          <a:ln w="25400" cmpd="sng">
            <a:solidFill>
              <a:srgbClr val="15A1E8"/>
            </a:solidFill>
            <a:prstDash val="dash"/>
          </a:ln>
        </p:spPr>
        <p:style>
          <a:lnRef idx="2">
            <a:schemeClr val="accent1"/>
          </a:lnRef>
          <a:fillRef idx="0">
            <a:schemeClr val="accent1"/>
          </a:fillRef>
          <a:effectRef idx="1">
            <a:schemeClr val="accent1"/>
          </a:effectRef>
          <a:fontRef idx="minor">
            <a:schemeClr val="tx1"/>
          </a:fontRef>
        </p:style>
      </p:cxnSp>
      <p:grpSp>
        <p:nvGrpSpPr>
          <p:cNvPr id="94" name="组合 93">
            <a:extLst>
              <a:ext uri="{FF2B5EF4-FFF2-40B4-BE49-F238E27FC236}">
                <a16:creationId xmlns:a16="http://schemas.microsoft.com/office/drawing/2014/main" id="{86851855-33F1-4B3E-AE17-579FD6186DD0}"/>
              </a:ext>
            </a:extLst>
          </p:cNvPr>
          <p:cNvGrpSpPr/>
          <p:nvPr/>
        </p:nvGrpSpPr>
        <p:grpSpPr>
          <a:xfrm>
            <a:off x="8962936" y="3756289"/>
            <a:ext cx="745707" cy="363298"/>
            <a:chOff x="9470064" y="1538008"/>
            <a:chExt cx="1832400" cy="892720"/>
          </a:xfrm>
        </p:grpSpPr>
        <p:sp>
          <p:nvSpPr>
            <p:cNvPr id="96" name="矩形 95">
              <a:extLst>
                <a:ext uri="{FF2B5EF4-FFF2-40B4-BE49-F238E27FC236}">
                  <a16:creationId xmlns:a16="http://schemas.microsoft.com/office/drawing/2014/main" id="{61C50A9C-EC61-4561-9187-578D4591728B}"/>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97" name="矩形 96">
              <a:extLst>
                <a:ext uri="{FF2B5EF4-FFF2-40B4-BE49-F238E27FC236}">
                  <a16:creationId xmlns:a16="http://schemas.microsoft.com/office/drawing/2014/main" id="{6112D639-829E-4FCD-9BF3-29AA8BF6ADDE}"/>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98" name="矩形 97">
              <a:extLst>
                <a:ext uri="{FF2B5EF4-FFF2-40B4-BE49-F238E27FC236}">
                  <a16:creationId xmlns:a16="http://schemas.microsoft.com/office/drawing/2014/main" id="{C4A90427-0D50-420C-A603-70F23335A274}"/>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99" name="矩形 98">
              <a:extLst>
                <a:ext uri="{FF2B5EF4-FFF2-40B4-BE49-F238E27FC236}">
                  <a16:creationId xmlns:a16="http://schemas.microsoft.com/office/drawing/2014/main" id="{0E6E1C47-3557-429A-B932-AC37AE0071CA}"/>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100" name="矩形 99">
              <a:extLst>
                <a:ext uri="{FF2B5EF4-FFF2-40B4-BE49-F238E27FC236}">
                  <a16:creationId xmlns:a16="http://schemas.microsoft.com/office/drawing/2014/main" id="{F0549AE9-4219-4B0E-947A-8910CE672D05}"/>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01" name="矩形 100">
              <a:extLst>
                <a:ext uri="{FF2B5EF4-FFF2-40B4-BE49-F238E27FC236}">
                  <a16:creationId xmlns:a16="http://schemas.microsoft.com/office/drawing/2014/main" id="{3D37922B-7098-47FE-B46F-8E0963F9D065}"/>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102" name="矩形 101">
              <a:extLst>
                <a:ext uri="{FF2B5EF4-FFF2-40B4-BE49-F238E27FC236}">
                  <a16:creationId xmlns:a16="http://schemas.microsoft.com/office/drawing/2014/main" id="{5AD936F9-06AA-4290-88EA-0BA1A08BD046}"/>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03" name="矩形 102">
              <a:extLst>
                <a:ext uri="{FF2B5EF4-FFF2-40B4-BE49-F238E27FC236}">
                  <a16:creationId xmlns:a16="http://schemas.microsoft.com/office/drawing/2014/main" id="{8FBBAD49-C815-4B72-9274-3165870F0AB4}"/>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grpSp>
      <p:pic>
        <p:nvPicPr>
          <p:cNvPr id="1026" name="Picture 2">
            <a:extLst>
              <a:ext uri="{FF2B5EF4-FFF2-40B4-BE49-F238E27FC236}">
                <a16:creationId xmlns:a16="http://schemas.microsoft.com/office/drawing/2014/main" id="{F2925D14-7B4E-4167-A32A-D2686FFE43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8386" y="2343589"/>
            <a:ext cx="2014311" cy="916711"/>
          </a:xfrm>
          <a:prstGeom prst="rect">
            <a:avLst/>
          </a:prstGeom>
          <a:noFill/>
          <a:extLst>
            <a:ext uri="{909E8E84-426E-40DD-AFC4-6F175D3DCCD1}">
              <a14:hiddenFill xmlns:a14="http://schemas.microsoft.com/office/drawing/2010/main">
                <a:solidFill>
                  <a:srgbClr val="FFFFFF"/>
                </a:solidFill>
              </a14:hiddenFill>
            </a:ext>
          </a:extLst>
        </p:spPr>
      </p:pic>
      <p:sp>
        <p:nvSpPr>
          <p:cNvPr id="104" name="矩形: 圆角 103">
            <a:extLst>
              <a:ext uri="{FF2B5EF4-FFF2-40B4-BE49-F238E27FC236}">
                <a16:creationId xmlns:a16="http://schemas.microsoft.com/office/drawing/2014/main" id="{C86676CE-A60A-4FC7-9279-80A5EBB126CF}"/>
              </a:ext>
            </a:extLst>
          </p:cNvPr>
          <p:cNvSpPr/>
          <p:nvPr/>
        </p:nvSpPr>
        <p:spPr>
          <a:xfrm>
            <a:off x="227773" y="2563813"/>
            <a:ext cx="1107466" cy="47913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solidFill>
                  <a:schemeClr val="tx1"/>
                </a:solidFill>
                <a:latin typeface="Times New Roman" panose="02020603050405020304" pitchFamily="18" charset="0"/>
                <a:cs typeface="Times New Roman" panose="02020603050405020304" pitchFamily="18" charset="0"/>
              </a:rPr>
              <a:t>Embedding Algorithm</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4FEE2B20-1EDE-4D31-A459-86CA4FA15AE7}"/>
              </a:ext>
            </a:extLst>
          </p:cNvPr>
          <p:cNvCxnSpPr>
            <a:cxnSpLocks/>
            <a:endCxn id="104" idx="2"/>
          </p:cNvCxnSpPr>
          <p:nvPr/>
        </p:nvCxnSpPr>
        <p:spPr>
          <a:xfrm flipV="1">
            <a:off x="781506" y="3042943"/>
            <a:ext cx="0" cy="240068"/>
          </a:xfrm>
          <a:prstGeom prst="straightConnector1">
            <a:avLst/>
          </a:prstGeom>
          <a:ln w="127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直接箭头连接符 104">
            <a:extLst>
              <a:ext uri="{FF2B5EF4-FFF2-40B4-BE49-F238E27FC236}">
                <a16:creationId xmlns:a16="http://schemas.microsoft.com/office/drawing/2014/main" id="{F42D1776-82D6-4BBA-8610-0CC5119BCD76}"/>
              </a:ext>
            </a:extLst>
          </p:cNvPr>
          <p:cNvCxnSpPr>
            <a:cxnSpLocks/>
            <a:endCxn id="104" idx="0"/>
          </p:cNvCxnSpPr>
          <p:nvPr/>
        </p:nvCxnSpPr>
        <p:spPr>
          <a:xfrm>
            <a:off x="781506" y="2281731"/>
            <a:ext cx="0" cy="282082"/>
          </a:xfrm>
          <a:prstGeom prst="straightConnector1">
            <a:avLst/>
          </a:prstGeom>
          <a:ln w="127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6" name="矩形: 圆角 105">
            <a:extLst>
              <a:ext uri="{FF2B5EF4-FFF2-40B4-BE49-F238E27FC236}">
                <a16:creationId xmlns:a16="http://schemas.microsoft.com/office/drawing/2014/main" id="{5CE76CC2-7FE9-4105-A73A-4BC2DF6516E7}"/>
              </a:ext>
            </a:extLst>
          </p:cNvPr>
          <p:cNvSpPr/>
          <p:nvPr/>
        </p:nvSpPr>
        <p:spPr>
          <a:xfrm>
            <a:off x="408652" y="2031428"/>
            <a:ext cx="757620" cy="320153"/>
          </a:xfrm>
          <a:prstGeom prst="round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600" dirty="0">
                <a:solidFill>
                  <a:schemeClr val="tx1"/>
                </a:solidFill>
              </a:rPr>
              <a:t>K</a:t>
            </a:r>
            <a:endParaRPr kumimoji="1" lang="zh-CN" altLang="en-US" sz="1600" dirty="0">
              <a:solidFill>
                <a:schemeClr val="tx1"/>
              </a:solidFill>
            </a:endParaRPr>
          </a:p>
        </p:txBody>
      </p:sp>
      <p:sp>
        <p:nvSpPr>
          <p:cNvPr id="16" name="箭头: 右 15">
            <a:extLst>
              <a:ext uri="{FF2B5EF4-FFF2-40B4-BE49-F238E27FC236}">
                <a16:creationId xmlns:a16="http://schemas.microsoft.com/office/drawing/2014/main" id="{3D3E46B9-278F-4240-9F25-26F51D386B4B}"/>
              </a:ext>
            </a:extLst>
          </p:cNvPr>
          <p:cNvSpPr/>
          <p:nvPr/>
        </p:nvSpPr>
        <p:spPr>
          <a:xfrm>
            <a:off x="1380399" y="2713017"/>
            <a:ext cx="276579" cy="215132"/>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pic>
        <p:nvPicPr>
          <p:cNvPr id="107" name="Picture 2">
            <a:extLst>
              <a:ext uri="{FF2B5EF4-FFF2-40B4-BE49-F238E27FC236}">
                <a16:creationId xmlns:a16="http://schemas.microsoft.com/office/drawing/2014/main" id="{E8821DA2-05A8-4947-AE34-5E74A04C86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534" y="3679856"/>
            <a:ext cx="2014311" cy="916711"/>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A89041A8-F4F6-4EB7-8042-313D553D2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9000" y="3679855"/>
            <a:ext cx="916711" cy="916711"/>
          </a:xfrm>
          <a:prstGeom prst="rect">
            <a:avLst/>
          </a:prstGeom>
        </p:spPr>
      </p:pic>
      <p:sp>
        <p:nvSpPr>
          <p:cNvPr id="108" name="箭头: 右 107">
            <a:extLst>
              <a:ext uri="{FF2B5EF4-FFF2-40B4-BE49-F238E27FC236}">
                <a16:creationId xmlns:a16="http://schemas.microsoft.com/office/drawing/2014/main" id="{ECA84459-2EA6-4C4C-8909-5D548ADD8FBA}"/>
              </a:ext>
            </a:extLst>
          </p:cNvPr>
          <p:cNvSpPr/>
          <p:nvPr/>
        </p:nvSpPr>
        <p:spPr>
          <a:xfrm rot="5400000">
            <a:off x="2452441" y="3301251"/>
            <a:ext cx="368648" cy="286746"/>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9" name="矩形 18">
            <a:extLst>
              <a:ext uri="{FF2B5EF4-FFF2-40B4-BE49-F238E27FC236}">
                <a16:creationId xmlns:a16="http://schemas.microsoft.com/office/drawing/2014/main" id="{F6F0E13B-2FAD-4E1C-A0EB-CDE45D6341E9}"/>
              </a:ext>
            </a:extLst>
          </p:cNvPr>
          <p:cNvSpPr/>
          <p:nvPr/>
        </p:nvSpPr>
        <p:spPr>
          <a:xfrm>
            <a:off x="4946400" y="2258218"/>
            <a:ext cx="1823283" cy="1005849"/>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000" dirty="0">
                <a:solidFill>
                  <a:schemeClr val="tx1"/>
                </a:solidFill>
                <a:latin typeface="Times New Roman" panose="02020603050405020304" pitchFamily="18" charset="0"/>
                <a:cs typeface="Times New Roman" panose="02020603050405020304" pitchFamily="18" charset="0"/>
              </a:rPr>
              <a:t>Unintentional or malicious attacks</a:t>
            </a:r>
            <a:endParaRPr kumimoji="1" lang="zh-CN" altLang="en-US" sz="2000" dirty="0">
              <a:solidFill>
                <a:schemeClr val="tx1"/>
              </a:solidFill>
              <a:latin typeface="Times New Roman" panose="02020603050405020304" pitchFamily="18" charset="0"/>
              <a:cs typeface="Times New Roman" panose="02020603050405020304" pitchFamily="18" charset="0"/>
            </a:endParaRPr>
          </a:p>
        </p:txBody>
      </p:sp>
      <p:cxnSp>
        <p:nvCxnSpPr>
          <p:cNvPr id="21" name="连接符: 肘形 20">
            <a:extLst>
              <a:ext uri="{FF2B5EF4-FFF2-40B4-BE49-F238E27FC236}">
                <a16:creationId xmlns:a16="http://schemas.microsoft.com/office/drawing/2014/main" id="{3428B3B8-D8F2-421D-9730-5F71AA64F7E0}"/>
              </a:ext>
            </a:extLst>
          </p:cNvPr>
          <p:cNvCxnSpPr>
            <a:cxnSpLocks/>
            <a:stCxn id="107" idx="3"/>
            <a:endCxn id="19" idx="1"/>
          </p:cNvCxnSpPr>
          <p:nvPr/>
        </p:nvCxnSpPr>
        <p:spPr>
          <a:xfrm flipV="1">
            <a:off x="3699845" y="2761143"/>
            <a:ext cx="1246555" cy="1377069"/>
          </a:xfrm>
          <a:prstGeom prst="bentConnector3">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文本框 108">
            <a:extLst>
              <a:ext uri="{FF2B5EF4-FFF2-40B4-BE49-F238E27FC236}">
                <a16:creationId xmlns:a16="http://schemas.microsoft.com/office/drawing/2014/main" id="{CF1BB8C5-0906-44D4-B252-99FC97DF440A}"/>
              </a:ext>
            </a:extLst>
          </p:cNvPr>
          <p:cNvSpPr txBox="1"/>
          <p:nvPr/>
        </p:nvSpPr>
        <p:spPr>
          <a:xfrm>
            <a:off x="3688856" y="4201254"/>
            <a:ext cx="916711" cy="307777"/>
          </a:xfrm>
          <a:prstGeom prst="rect">
            <a:avLst/>
          </a:prstGeom>
          <a:solidFill>
            <a:schemeClr val="bg1"/>
          </a:solidFill>
        </p:spPr>
        <p:txBody>
          <a:bodyPr wrap="square">
            <a:spAutoFit/>
          </a:bodyPr>
          <a:lstStyle/>
          <a:p>
            <a:pPr algn="ctr"/>
            <a:r>
              <a:rPr kumimoji="1" lang="en-US" altLang="zh-CN" sz="1400" dirty="0">
                <a:latin typeface="Times New Roman" panose="02020603050405020304" pitchFamily="18" charset="0"/>
                <a:cs typeface="Times New Roman" panose="02020603050405020304" pitchFamily="18" charset="0"/>
              </a:rPr>
              <a:t>Distribute</a:t>
            </a:r>
            <a:endParaRPr kumimoji="1" lang="zh-CN" altLang="en-US" sz="1400" dirty="0">
              <a:latin typeface="Times New Roman" panose="02020603050405020304" pitchFamily="18" charset="0"/>
              <a:cs typeface="Times New Roman" panose="02020603050405020304" pitchFamily="18" charset="0"/>
            </a:endParaRPr>
          </a:p>
        </p:txBody>
      </p:sp>
      <p:pic>
        <p:nvPicPr>
          <p:cNvPr id="110" name="Picture 2">
            <a:extLst>
              <a:ext uri="{FF2B5EF4-FFF2-40B4-BE49-F238E27FC236}">
                <a16:creationId xmlns:a16="http://schemas.microsoft.com/office/drawing/2014/main" id="{E8F92600-AEFA-4CDC-A8E6-8A19C9DE3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095" y="3756289"/>
            <a:ext cx="2014311" cy="916711"/>
          </a:xfrm>
          <a:prstGeom prst="rect">
            <a:avLst/>
          </a:prstGeom>
          <a:noFill/>
          <a:extLst>
            <a:ext uri="{909E8E84-426E-40DD-AFC4-6F175D3DCCD1}">
              <a14:hiddenFill xmlns:a14="http://schemas.microsoft.com/office/drawing/2010/main">
                <a:solidFill>
                  <a:srgbClr val="FFFFFF"/>
                </a:solidFill>
              </a14:hiddenFill>
            </a:ext>
          </a:extLst>
        </p:spPr>
      </p:pic>
      <p:pic>
        <p:nvPicPr>
          <p:cNvPr id="111" name="图片 110">
            <a:extLst>
              <a:ext uri="{FF2B5EF4-FFF2-40B4-BE49-F238E27FC236}">
                <a16:creationId xmlns:a16="http://schemas.microsoft.com/office/drawing/2014/main" id="{ACBAFA8D-4D09-4187-9452-CCE0EAEA2AD2}"/>
              </a:ext>
            </a:extLst>
          </p:cNvPr>
          <p:cNvPicPr>
            <a:picLocks noChangeAspect="1"/>
          </p:cNvPicPr>
          <p:nvPr/>
        </p:nvPicPr>
        <p:blipFill>
          <a:blip r:embed="rId6">
            <a:extLst>
              <a:ext uri="{BEBA8EAE-BF5A-486C-A8C5-ECC9F3942E4B}">
                <a14:imgProps xmlns:a14="http://schemas.microsoft.com/office/drawing/2010/main">
                  <a14:imgLayer r:embed="rId7">
                    <a14:imgEffect>
                      <a14:artisticPencilGrayscale/>
                    </a14:imgEffect>
                  </a14:imgLayer>
                </a14:imgProps>
              </a:ext>
              <a:ext uri="{28A0092B-C50C-407E-A947-70E740481C1C}">
                <a14:useLocalDpi xmlns:a14="http://schemas.microsoft.com/office/drawing/2010/main" val="0"/>
              </a:ext>
            </a:extLst>
          </a:blip>
          <a:stretch>
            <a:fillRect/>
          </a:stretch>
        </p:blipFill>
        <p:spPr>
          <a:xfrm>
            <a:off x="5400805" y="3732767"/>
            <a:ext cx="916711" cy="916711"/>
          </a:xfrm>
          <a:prstGeom prst="rect">
            <a:avLst/>
          </a:prstGeom>
        </p:spPr>
      </p:pic>
      <p:cxnSp>
        <p:nvCxnSpPr>
          <p:cNvPr id="112" name="直接箭头连接符 111">
            <a:extLst>
              <a:ext uri="{FF2B5EF4-FFF2-40B4-BE49-F238E27FC236}">
                <a16:creationId xmlns:a16="http://schemas.microsoft.com/office/drawing/2014/main" id="{14F72473-A3A9-4108-B42B-767FD861936F}"/>
              </a:ext>
            </a:extLst>
          </p:cNvPr>
          <p:cNvCxnSpPr>
            <a:cxnSpLocks/>
            <a:stCxn id="19" idx="2"/>
            <a:endCxn id="111" idx="0"/>
          </p:cNvCxnSpPr>
          <p:nvPr/>
        </p:nvCxnSpPr>
        <p:spPr>
          <a:xfrm>
            <a:off x="5858042" y="3264067"/>
            <a:ext cx="1119" cy="4687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pic>
        <p:nvPicPr>
          <p:cNvPr id="113" name="Picture 2">
            <a:extLst>
              <a:ext uri="{FF2B5EF4-FFF2-40B4-BE49-F238E27FC236}">
                <a16:creationId xmlns:a16="http://schemas.microsoft.com/office/drawing/2014/main" id="{8ADAE86D-C106-4E2D-9C08-FBD42A1657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8635" y="2302787"/>
            <a:ext cx="2014311" cy="916711"/>
          </a:xfrm>
          <a:prstGeom prst="rect">
            <a:avLst/>
          </a:prstGeom>
          <a:noFill/>
          <a:extLst>
            <a:ext uri="{909E8E84-426E-40DD-AFC4-6F175D3DCCD1}">
              <a14:hiddenFill xmlns:a14="http://schemas.microsoft.com/office/drawing/2010/main">
                <a:solidFill>
                  <a:srgbClr val="FFFFFF"/>
                </a:solidFill>
              </a14:hiddenFill>
            </a:ext>
          </a:extLst>
        </p:spPr>
      </p:pic>
      <p:pic>
        <p:nvPicPr>
          <p:cNvPr id="114" name="图片 113">
            <a:extLst>
              <a:ext uri="{FF2B5EF4-FFF2-40B4-BE49-F238E27FC236}">
                <a16:creationId xmlns:a16="http://schemas.microsoft.com/office/drawing/2014/main" id="{CC352C14-9BEC-4A1C-AE2B-8F0EAB3623DB}"/>
              </a:ext>
            </a:extLst>
          </p:cNvPr>
          <p:cNvPicPr>
            <a:picLocks noChangeAspect="1"/>
          </p:cNvPicPr>
          <p:nvPr/>
        </p:nvPicPr>
        <p:blipFill>
          <a:blip r:embed="rId6">
            <a:extLst>
              <a:ext uri="{BEBA8EAE-BF5A-486C-A8C5-ECC9F3942E4B}">
                <a14:imgProps xmlns:a14="http://schemas.microsoft.com/office/drawing/2010/main">
                  <a14:imgLayer r:embed="rId7">
                    <a14:imgEffect>
                      <a14:artisticPencilGrayscale/>
                    </a14:imgEffect>
                  </a14:imgLayer>
                </a14:imgProps>
              </a:ext>
              <a:ext uri="{28A0092B-C50C-407E-A947-70E740481C1C}">
                <a14:useLocalDpi xmlns:a14="http://schemas.microsoft.com/office/drawing/2010/main" val="0"/>
              </a:ext>
            </a:extLst>
          </a:blip>
          <a:stretch>
            <a:fillRect/>
          </a:stretch>
        </p:blipFill>
        <p:spPr>
          <a:xfrm>
            <a:off x="8844636" y="2302786"/>
            <a:ext cx="916711" cy="916711"/>
          </a:xfrm>
          <a:prstGeom prst="rect">
            <a:avLst/>
          </a:prstGeom>
        </p:spPr>
      </p:pic>
      <p:cxnSp>
        <p:nvCxnSpPr>
          <p:cNvPr id="115" name="连接符: 肘形 114">
            <a:extLst>
              <a:ext uri="{FF2B5EF4-FFF2-40B4-BE49-F238E27FC236}">
                <a16:creationId xmlns:a16="http://schemas.microsoft.com/office/drawing/2014/main" id="{BB5A58BD-7075-4F03-BDCE-93C55242F08E}"/>
              </a:ext>
            </a:extLst>
          </p:cNvPr>
          <p:cNvCxnSpPr>
            <a:cxnSpLocks/>
            <a:stCxn id="110" idx="3"/>
            <a:endCxn id="113" idx="1"/>
          </p:cNvCxnSpPr>
          <p:nvPr/>
        </p:nvCxnSpPr>
        <p:spPr>
          <a:xfrm flipV="1">
            <a:off x="6886406" y="2761143"/>
            <a:ext cx="1442229" cy="1453502"/>
          </a:xfrm>
          <a:prstGeom prst="bentConnector3">
            <a:avLst>
              <a:gd name="adj1" fmla="val 50000"/>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17" name="文本框 116">
            <a:extLst>
              <a:ext uri="{FF2B5EF4-FFF2-40B4-BE49-F238E27FC236}">
                <a16:creationId xmlns:a16="http://schemas.microsoft.com/office/drawing/2014/main" id="{31C49FE7-EB48-443F-ABDB-5DF3195BFED1}"/>
              </a:ext>
            </a:extLst>
          </p:cNvPr>
          <p:cNvSpPr txBox="1"/>
          <p:nvPr/>
        </p:nvSpPr>
        <p:spPr>
          <a:xfrm>
            <a:off x="6995793" y="4295646"/>
            <a:ext cx="785454" cy="369332"/>
          </a:xfrm>
          <a:prstGeom prst="rect">
            <a:avLst/>
          </a:prstGeom>
          <a:solidFill>
            <a:schemeClr val="bg1"/>
          </a:solidFill>
        </p:spPr>
        <p:txBody>
          <a:bodyPr wrap="square">
            <a:spAutoFit/>
          </a:bodyPr>
          <a:lstStyle/>
          <a:p>
            <a:pPr algn="ctr"/>
            <a:r>
              <a:rPr kumimoji="1" lang="zh-CN" altLang="en-US" sz="1800" dirty="0">
                <a:solidFill>
                  <a:schemeClr val="tx1"/>
                </a:solidFill>
              </a:rPr>
              <a:t>验证</a:t>
            </a:r>
          </a:p>
        </p:txBody>
      </p:sp>
      <p:sp>
        <p:nvSpPr>
          <p:cNvPr id="120" name="箭头: 右 119">
            <a:extLst>
              <a:ext uri="{FF2B5EF4-FFF2-40B4-BE49-F238E27FC236}">
                <a16:creationId xmlns:a16="http://schemas.microsoft.com/office/drawing/2014/main" id="{CE2515A3-2E0F-416F-B1D3-A338479B42FF}"/>
              </a:ext>
            </a:extLst>
          </p:cNvPr>
          <p:cNvSpPr/>
          <p:nvPr/>
        </p:nvSpPr>
        <p:spPr>
          <a:xfrm rot="10800000">
            <a:off x="10372264" y="2493500"/>
            <a:ext cx="276579" cy="215132"/>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22" name="箭头: 右 121">
            <a:extLst>
              <a:ext uri="{FF2B5EF4-FFF2-40B4-BE49-F238E27FC236}">
                <a16:creationId xmlns:a16="http://schemas.microsoft.com/office/drawing/2014/main" id="{EE7E201B-5AFA-4515-9BD7-41425ABFE1D6}"/>
              </a:ext>
            </a:extLst>
          </p:cNvPr>
          <p:cNvSpPr/>
          <p:nvPr/>
        </p:nvSpPr>
        <p:spPr>
          <a:xfrm rot="10800000">
            <a:off x="10372264" y="2951854"/>
            <a:ext cx="276579" cy="215132"/>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123" name="组合 122">
            <a:extLst>
              <a:ext uri="{FF2B5EF4-FFF2-40B4-BE49-F238E27FC236}">
                <a16:creationId xmlns:a16="http://schemas.microsoft.com/office/drawing/2014/main" id="{FFB69B58-8BC3-4534-BC15-07E629A5DB84}"/>
              </a:ext>
            </a:extLst>
          </p:cNvPr>
          <p:cNvGrpSpPr/>
          <p:nvPr/>
        </p:nvGrpSpPr>
        <p:grpSpPr>
          <a:xfrm>
            <a:off x="408652" y="3312974"/>
            <a:ext cx="745707" cy="363298"/>
            <a:chOff x="9470064" y="1538008"/>
            <a:chExt cx="1832400" cy="892720"/>
          </a:xfrm>
        </p:grpSpPr>
        <p:sp>
          <p:nvSpPr>
            <p:cNvPr id="124" name="矩形 123">
              <a:extLst>
                <a:ext uri="{FF2B5EF4-FFF2-40B4-BE49-F238E27FC236}">
                  <a16:creationId xmlns:a16="http://schemas.microsoft.com/office/drawing/2014/main" id="{9EF94007-D7BD-4A97-9A6F-8E6E0F2E1F1C}"/>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25" name="矩形 124">
              <a:extLst>
                <a:ext uri="{FF2B5EF4-FFF2-40B4-BE49-F238E27FC236}">
                  <a16:creationId xmlns:a16="http://schemas.microsoft.com/office/drawing/2014/main" id="{F9765FD3-2BCF-40C4-A38C-61D267E2F5B9}"/>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126" name="矩形 125">
              <a:extLst>
                <a:ext uri="{FF2B5EF4-FFF2-40B4-BE49-F238E27FC236}">
                  <a16:creationId xmlns:a16="http://schemas.microsoft.com/office/drawing/2014/main" id="{802D925E-2944-4314-AE6D-100A10A4EC2D}"/>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27" name="矩形 126">
              <a:extLst>
                <a:ext uri="{FF2B5EF4-FFF2-40B4-BE49-F238E27FC236}">
                  <a16:creationId xmlns:a16="http://schemas.microsoft.com/office/drawing/2014/main" id="{72368F25-5FB2-4526-BDE1-96CEDFEA1171}"/>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128" name="矩形 127">
              <a:extLst>
                <a:ext uri="{FF2B5EF4-FFF2-40B4-BE49-F238E27FC236}">
                  <a16:creationId xmlns:a16="http://schemas.microsoft.com/office/drawing/2014/main" id="{A77B85ED-AF45-4475-9576-C90A5D4A0E09}"/>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29" name="矩形 128">
              <a:extLst>
                <a:ext uri="{FF2B5EF4-FFF2-40B4-BE49-F238E27FC236}">
                  <a16:creationId xmlns:a16="http://schemas.microsoft.com/office/drawing/2014/main" id="{6A4976C8-8E57-4FF9-9FA0-7EDCC7336E79}"/>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130" name="矩形 129">
              <a:extLst>
                <a:ext uri="{FF2B5EF4-FFF2-40B4-BE49-F238E27FC236}">
                  <a16:creationId xmlns:a16="http://schemas.microsoft.com/office/drawing/2014/main" id="{8EE3196D-B20B-42DE-9CDC-F16BEC31213E}"/>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131" name="矩形 130">
              <a:extLst>
                <a:ext uri="{FF2B5EF4-FFF2-40B4-BE49-F238E27FC236}">
                  <a16:creationId xmlns:a16="http://schemas.microsoft.com/office/drawing/2014/main" id="{0DA60BEF-8857-46C9-992F-D5517F5FC3E0}"/>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grpSp>
      <p:cxnSp>
        <p:nvCxnSpPr>
          <p:cNvPr id="132" name="直接箭头连接符 131">
            <a:extLst>
              <a:ext uri="{FF2B5EF4-FFF2-40B4-BE49-F238E27FC236}">
                <a16:creationId xmlns:a16="http://schemas.microsoft.com/office/drawing/2014/main" id="{0BB4291F-F00E-450F-A899-7D3566D8C159}"/>
              </a:ext>
            </a:extLst>
          </p:cNvPr>
          <p:cNvCxnSpPr>
            <a:cxnSpLocks/>
          </p:cNvCxnSpPr>
          <p:nvPr/>
        </p:nvCxnSpPr>
        <p:spPr>
          <a:xfrm>
            <a:off x="9306532" y="3239002"/>
            <a:ext cx="3539" cy="389947"/>
          </a:xfrm>
          <a:prstGeom prst="straightConnector1">
            <a:avLst/>
          </a:prstGeom>
          <a:ln w="127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7" name="矩形 136">
            <a:extLst>
              <a:ext uri="{FF2B5EF4-FFF2-40B4-BE49-F238E27FC236}">
                <a16:creationId xmlns:a16="http://schemas.microsoft.com/office/drawing/2014/main" id="{3003A050-665E-4247-95D2-61821A901C28}"/>
              </a:ext>
            </a:extLst>
          </p:cNvPr>
          <p:cNvSpPr/>
          <p:nvPr/>
        </p:nvSpPr>
        <p:spPr>
          <a:xfrm rot="5400000">
            <a:off x="3513867" y="2217669"/>
            <a:ext cx="1861238" cy="7117080"/>
          </a:xfrm>
          <a:prstGeom prst="rect">
            <a:avLst/>
          </a:prstGeom>
          <a:noFill/>
          <a:ln w="254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sp>
        <p:nvSpPr>
          <p:cNvPr id="141" name="矩形 140">
            <a:extLst>
              <a:ext uri="{FF2B5EF4-FFF2-40B4-BE49-F238E27FC236}">
                <a16:creationId xmlns:a16="http://schemas.microsoft.com/office/drawing/2014/main" id="{46E961F8-10F3-412F-833D-75FA21DF3A22}"/>
              </a:ext>
            </a:extLst>
          </p:cNvPr>
          <p:cNvSpPr/>
          <p:nvPr/>
        </p:nvSpPr>
        <p:spPr>
          <a:xfrm>
            <a:off x="1013873" y="5020630"/>
            <a:ext cx="6784201" cy="454217"/>
          </a:xfrm>
          <a:prstGeom prst="rect">
            <a:avLst/>
          </a:prstGeom>
          <a:solidFill>
            <a:schemeClr val="accent1">
              <a:lumMod val="40000"/>
              <a:lumOff val="60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dirty="0">
                <a:solidFill>
                  <a:schemeClr val="tx1"/>
                </a:solidFill>
                <a:latin typeface="Times New Roman" panose="02020603050405020304" pitchFamily="18" charset="0"/>
                <a:cs typeface="Times New Roman" panose="02020603050405020304" pitchFamily="18" charset="0"/>
              </a:rPr>
              <a:t>Adjust weights during training and use weights as watermarks</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147" name="矩形 146">
            <a:extLst>
              <a:ext uri="{FF2B5EF4-FFF2-40B4-BE49-F238E27FC236}">
                <a16:creationId xmlns:a16="http://schemas.microsoft.com/office/drawing/2014/main" id="{F23D2473-5DC5-49FA-B41D-03650B33E84B}"/>
              </a:ext>
            </a:extLst>
          </p:cNvPr>
          <p:cNvSpPr/>
          <p:nvPr/>
        </p:nvSpPr>
        <p:spPr>
          <a:xfrm>
            <a:off x="1013873" y="5548862"/>
            <a:ext cx="6784201" cy="454217"/>
          </a:xfrm>
          <a:prstGeom prst="rect">
            <a:avLst/>
          </a:prstGeom>
          <a:solidFill>
            <a:schemeClr val="accent1">
              <a:lumMod val="40000"/>
              <a:lumOff val="60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dirty="0">
                <a:solidFill>
                  <a:schemeClr val="tx1"/>
                </a:solidFill>
                <a:latin typeface="Times New Roman" panose="02020603050405020304" pitchFamily="18" charset="0"/>
                <a:cs typeface="Times New Roman" panose="02020603050405020304" pitchFamily="18" charset="0"/>
              </a:rPr>
              <a:t>Embed watermarks in the intermediate features of trigger samples</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154" name="矩形 153">
            <a:extLst>
              <a:ext uri="{FF2B5EF4-FFF2-40B4-BE49-F238E27FC236}">
                <a16:creationId xmlns:a16="http://schemas.microsoft.com/office/drawing/2014/main" id="{305E1FE8-320D-4B74-BCF2-7D94A867C95B}"/>
              </a:ext>
            </a:extLst>
          </p:cNvPr>
          <p:cNvSpPr/>
          <p:nvPr/>
        </p:nvSpPr>
        <p:spPr>
          <a:xfrm>
            <a:off x="1013873" y="6087235"/>
            <a:ext cx="6784201" cy="454217"/>
          </a:xfrm>
          <a:prstGeom prst="rect">
            <a:avLst/>
          </a:prstGeom>
          <a:solidFill>
            <a:schemeClr val="accent1">
              <a:lumMod val="40000"/>
              <a:lumOff val="60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dirty="0">
                <a:solidFill>
                  <a:schemeClr val="tx1"/>
                </a:solidFill>
                <a:latin typeface="Times New Roman" panose="02020603050405020304" pitchFamily="18" charset="0"/>
                <a:cs typeface="Times New Roman" panose="02020603050405020304" pitchFamily="18" charset="0"/>
              </a:rPr>
              <a:t>Add new layer as watermarks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155" name="矩形 154">
            <a:extLst>
              <a:ext uri="{FF2B5EF4-FFF2-40B4-BE49-F238E27FC236}">
                <a16:creationId xmlns:a16="http://schemas.microsoft.com/office/drawing/2014/main" id="{D292AC91-BB7C-4B35-8AEE-8D15E98D3EB3}"/>
              </a:ext>
            </a:extLst>
          </p:cNvPr>
          <p:cNvSpPr/>
          <p:nvPr/>
        </p:nvSpPr>
        <p:spPr>
          <a:xfrm rot="5400000">
            <a:off x="4573221" y="-2848444"/>
            <a:ext cx="3071532" cy="11893310"/>
          </a:xfrm>
          <a:prstGeom prst="rect">
            <a:avLst/>
          </a:prstGeom>
          <a:noFill/>
          <a:ln w="381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sp>
        <p:nvSpPr>
          <p:cNvPr id="5" name="矩形 4">
            <a:extLst>
              <a:ext uri="{FF2B5EF4-FFF2-40B4-BE49-F238E27FC236}">
                <a16:creationId xmlns:a16="http://schemas.microsoft.com/office/drawing/2014/main" id="{C981DA6D-BEE4-443F-AC23-5261690C8130}"/>
              </a:ext>
            </a:extLst>
          </p:cNvPr>
          <p:cNvSpPr/>
          <p:nvPr/>
        </p:nvSpPr>
        <p:spPr>
          <a:xfrm>
            <a:off x="136358" y="1028985"/>
            <a:ext cx="7471469" cy="604868"/>
          </a:xfrm>
          <a:prstGeom prst="rect">
            <a:avLst/>
          </a:prstGeom>
          <a:solidFill>
            <a:schemeClr val="bg1">
              <a:lumMod val="8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tx1"/>
                </a:solidFill>
                <a:latin typeface="华文中宋" panose="02010600040101010101" pitchFamily="2" charset="-122"/>
                <a:ea typeface="华文中宋" panose="02010600040101010101" pitchFamily="2" charset="-122"/>
              </a:rPr>
              <a:t>White box watermarking</a:t>
            </a:r>
            <a:endParaRPr lang="zh-CN" altLang="en-US" sz="3200" dirty="0">
              <a:solidFill>
                <a:schemeClr val="tx1"/>
              </a:solidFill>
              <a:latin typeface="华文中宋" panose="02010600040101010101" pitchFamily="2" charset="-122"/>
              <a:ea typeface="华文中宋" panose="02010600040101010101" pitchFamily="2" charset="-122"/>
            </a:endParaRPr>
          </a:p>
        </p:txBody>
      </p:sp>
      <p:sp>
        <p:nvSpPr>
          <p:cNvPr id="156" name="矩形 155">
            <a:extLst>
              <a:ext uri="{FF2B5EF4-FFF2-40B4-BE49-F238E27FC236}">
                <a16:creationId xmlns:a16="http://schemas.microsoft.com/office/drawing/2014/main" id="{A291C82F-1E3C-483D-9419-1CCD1DEF2BE4}"/>
              </a:ext>
            </a:extLst>
          </p:cNvPr>
          <p:cNvSpPr/>
          <p:nvPr/>
        </p:nvSpPr>
        <p:spPr>
          <a:xfrm>
            <a:off x="328232" y="4845590"/>
            <a:ext cx="550848" cy="1847628"/>
          </a:xfrm>
          <a:prstGeom prst="rect">
            <a:avLst/>
          </a:prstGeom>
          <a:solidFill>
            <a:schemeClr val="bg1">
              <a:lumMod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800" dirty="0">
                <a:solidFill>
                  <a:schemeClr val="tx1"/>
                </a:solidFill>
                <a:latin typeface="Times New Roman" panose="02020603050405020304" pitchFamily="18" charset="0"/>
                <a:cs typeface="Times New Roman" panose="02020603050405020304" pitchFamily="18" charset="0"/>
              </a:rPr>
              <a:t>Mainstream</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67" name="矩形 166">
            <a:extLst>
              <a:ext uri="{FF2B5EF4-FFF2-40B4-BE49-F238E27FC236}">
                <a16:creationId xmlns:a16="http://schemas.microsoft.com/office/drawing/2014/main" id="{84459D66-FCC6-4DF6-AE11-59EE38E90B1B}"/>
              </a:ext>
            </a:extLst>
          </p:cNvPr>
          <p:cNvSpPr/>
          <p:nvPr/>
        </p:nvSpPr>
        <p:spPr>
          <a:xfrm rot="5400000">
            <a:off x="9454183" y="4105369"/>
            <a:ext cx="1861238" cy="3341680"/>
          </a:xfrm>
          <a:prstGeom prst="rect">
            <a:avLst/>
          </a:prstGeom>
          <a:noFill/>
          <a:ln w="254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sp>
        <p:nvSpPr>
          <p:cNvPr id="168" name="矩形 167">
            <a:extLst>
              <a:ext uri="{FF2B5EF4-FFF2-40B4-BE49-F238E27FC236}">
                <a16:creationId xmlns:a16="http://schemas.microsoft.com/office/drawing/2014/main" id="{EFFE891C-0EB2-4421-945F-1B8CF4A84B45}"/>
              </a:ext>
            </a:extLst>
          </p:cNvPr>
          <p:cNvSpPr/>
          <p:nvPr/>
        </p:nvSpPr>
        <p:spPr>
          <a:xfrm>
            <a:off x="8841889" y="4992182"/>
            <a:ext cx="3185383" cy="502541"/>
          </a:xfrm>
          <a:prstGeom prst="rect">
            <a:avLst/>
          </a:prstGeom>
          <a:solidFill>
            <a:srgbClr val="FF7171"/>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b="1" dirty="0">
                <a:solidFill>
                  <a:schemeClr val="tx1"/>
                </a:solidFill>
              </a:rPr>
              <a:t>finetuning</a:t>
            </a:r>
            <a:endParaRPr kumimoji="1" lang="zh-CN" altLang="en-US" b="1" dirty="0">
              <a:solidFill>
                <a:schemeClr val="tx1"/>
              </a:solidFill>
            </a:endParaRPr>
          </a:p>
        </p:txBody>
      </p:sp>
      <p:sp>
        <p:nvSpPr>
          <p:cNvPr id="169" name="矩形 168">
            <a:extLst>
              <a:ext uri="{FF2B5EF4-FFF2-40B4-BE49-F238E27FC236}">
                <a16:creationId xmlns:a16="http://schemas.microsoft.com/office/drawing/2014/main" id="{DE68ABE3-4B3B-4D50-BB22-7939C2D75DCC}"/>
              </a:ext>
            </a:extLst>
          </p:cNvPr>
          <p:cNvSpPr/>
          <p:nvPr/>
        </p:nvSpPr>
        <p:spPr>
          <a:xfrm>
            <a:off x="8841889" y="5536670"/>
            <a:ext cx="3185383" cy="502541"/>
          </a:xfrm>
          <a:prstGeom prst="rect">
            <a:avLst/>
          </a:prstGeom>
          <a:solidFill>
            <a:srgbClr val="FF7171"/>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b="1" dirty="0">
                <a:solidFill>
                  <a:schemeClr val="tx1"/>
                </a:solidFill>
              </a:rPr>
              <a:t>pruning</a:t>
            </a:r>
            <a:endParaRPr kumimoji="1" lang="zh-CN" altLang="en-US" b="1" dirty="0">
              <a:solidFill>
                <a:schemeClr val="tx1"/>
              </a:solidFill>
            </a:endParaRPr>
          </a:p>
        </p:txBody>
      </p:sp>
      <p:sp>
        <p:nvSpPr>
          <p:cNvPr id="170" name="矩形 169">
            <a:extLst>
              <a:ext uri="{FF2B5EF4-FFF2-40B4-BE49-F238E27FC236}">
                <a16:creationId xmlns:a16="http://schemas.microsoft.com/office/drawing/2014/main" id="{C95D6983-DF56-4163-9900-253A5612B421}"/>
              </a:ext>
            </a:extLst>
          </p:cNvPr>
          <p:cNvSpPr/>
          <p:nvPr/>
        </p:nvSpPr>
        <p:spPr>
          <a:xfrm>
            <a:off x="8841889" y="6087235"/>
            <a:ext cx="3185383" cy="502541"/>
          </a:xfrm>
          <a:prstGeom prst="rect">
            <a:avLst/>
          </a:prstGeom>
          <a:solidFill>
            <a:srgbClr val="FF7171"/>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285750" indent="-285750">
              <a:buFont typeface="Wingdings" panose="05000000000000000000" pitchFamily="2" charset="2"/>
              <a:buChar char="p"/>
            </a:pPr>
            <a:r>
              <a:rPr kumimoji="1" lang="en-US" altLang="zh-CN" b="1" dirty="0">
                <a:solidFill>
                  <a:schemeClr val="tx1"/>
                </a:solidFill>
              </a:rPr>
              <a:t>rewriting</a:t>
            </a:r>
            <a:endParaRPr kumimoji="1" lang="zh-CN" altLang="en-US" b="1" dirty="0">
              <a:solidFill>
                <a:schemeClr val="tx1"/>
              </a:solidFill>
            </a:endParaRPr>
          </a:p>
        </p:txBody>
      </p:sp>
      <p:sp>
        <p:nvSpPr>
          <p:cNvPr id="171" name="矩形 170">
            <a:extLst>
              <a:ext uri="{FF2B5EF4-FFF2-40B4-BE49-F238E27FC236}">
                <a16:creationId xmlns:a16="http://schemas.microsoft.com/office/drawing/2014/main" id="{527B04EA-F400-4D35-B96A-EE0C4B979426}"/>
              </a:ext>
            </a:extLst>
          </p:cNvPr>
          <p:cNvSpPr/>
          <p:nvPr/>
        </p:nvSpPr>
        <p:spPr>
          <a:xfrm>
            <a:off x="8156248" y="4845590"/>
            <a:ext cx="529344" cy="1847628"/>
          </a:xfrm>
          <a:prstGeom prst="rect">
            <a:avLst/>
          </a:prstGeom>
          <a:solidFill>
            <a:srgbClr val="FF3737"/>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800" dirty="0">
                <a:solidFill>
                  <a:schemeClr val="tx1"/>
                </a:solidFill>
                <a:latin typeface="Times New Roman" panose="02020603050405020304" pitchFamily="18" charset="0"/>
                <a:cs typeface="Times New Roman" panose="02020603050405020304" pitchFamily="18" charset="0"/>
              </a:rPr>
              <a:t>Attacks</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72" name="矩形 71">
            <a:extLst>
              <a:ext uri="{FF2B5EF4-FFF2-40B4-BE49-F238E27FC236}">
                <a16:creationId xmlns:a16="http://schemas.microsoft.com/office/drawing/2014/main" id="{4F509047-5C89-4624-BF2A-8CF8C397C628}"/>
              </a:ext>
            </a:extLst>
          </p:cNvPr>
          <p:cNvSpPr/>
          <p:nvPr/>
        </p:nvSpPr>
        <p:spPr bwMode="auto">
          <a:xfrm>
            <a:off x="3532506" y="260034"/>
            <a:ext cx="4470520" cy="584775"/>
          </a:xfrm>
          <a:prstGeom prst="rect">
            <a:avLst/>
          </a:prstGeom>
        </p:spPr>
        <p:txBody>
          <a:bodyPr wrap="squar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White-box</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矩形: 圆角 77">
            <a:extLst>
              <a:ext uri="{FF2B5EF4-FFF2-40B4-BE49-F238E27FC236}">
                <a16:creationId xmlns:a16="http://schemas.microsoft.com/office/drawing/2014/main" id="{A1885BB8-0F1B-4BFA-B47F-BBC1BF46D69D}"/>
              </a:ext>
            </a:extLst>
          </p:cNvPr>
          <p:cNvSpPr/>
          <p:nvPr/>
        </p:nvSpPr>
        <p:spPr>
          <a:xfrm>
            <a:off x="1615098" y="3225919"/>
            <a:ext cx="1143782" cy="437410"/>
          </a:xfrm>
          <a:prstGeom prst="roundRect">
            <a:avLst/>
          </a:prstGeom>
          <a:no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solidFill>
                  <a:schemeClr val="tx1"/>
                </a:solidFill>
                <a:latin typeface="Times New Roman" panose="02020603050405020304" pitchFamily="18" charset="0"/>
                <a:cs typeface="Times New Roman" panose="02020603050405020304" pitchFamily="18" charset="0"/>
              </a:rPr>
              <a:t>Marked</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81" name="矩形: 圆角 80">
            <a:extLst>
              <a:ext uri="{FF2B5EF4-FFF2-40B4-BE49-F238E27FC236}">
                <a16:creationId xmlns:a16="http://schemas.microsoft.com/office/drawing/2014/main" id="{84F98CD3-647A-4187-9476-67A87EA5B251}"/>
              </a:ext>
            </a:extLst>
          </p:cNvPr>
          <p:cNvSpPr/>
          <p:nvPr/>
        </p:nvSpPr>
        <p:spPr>
          <a:xfrm>
            <a:off x="10730633" y="2322814"/>
            <a:ext cx="1107466" cy="479130"/>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solidFill>
                  <a:schemeClr val="tx1"/>
                </a:solidFill>
                <a:latin typeface="Times New Roman" panose="02020603050405020304" pitchFamily="18" charset="0"/>
                <a:cs typeface="Times New Roman" panose="02020603050405020304" pitchFamily="18" charset="0"/>
              </a:rPr>
              <a:t>Extraction Algorithm</a:t>
            </a:r>
            <a:endParaRPr kumimoji="1"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82" name="矩形: 圆角 81">
            <a:extLst>
              <a:ext uri="{FF2B5EF4-FFF2-40B4-BE49-F238E27FC236}">
                <a16:creationId xmlns:a16="http://schemas.microsoft.com/office/drawing/2014/main" id="{6FA1C78D-2A94-4436-AAF6-E80EAD40183F}"/>
              </a:ext>
            </a:extLst>
          </p:cNvPr>
          <p:cNvSpPr/>
          <p:nvPr/>
        </p:nvSpPr>
        <p:spPr>
          <a:xfrm>
            <a:off x="10875777" y="2905766"/>
            <a:ext cx="757620" cy="320153"/>
          </a:xfrm>
          <a:prstGeom prst="roundRect">
            <a:avLst/>
          </a:prstGeom>
          <a:noFill/>
          <a:ln w="127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600" dirty="0">
                <a:solidFill>
                  <a:schemeClr val="tx1"/>
                </a:solidFill>
              </a:rPr>
              <a:t>K</a:t>
            </a:r>
            <a:endParaRPr kumimoji="1" lang="zh-CN" altLang="en-US" sz="1600" dirty="0">
              <a:solidFill>
                <a:schemeClr val="tx1"/>
              </a:solidFill>
            </a:endParaRPr>
          </a:p>
        </p:txBody>
      </p:sp>
      <p:sp>
        <p:nvSpPr>
          <p:cNvPr id="83" name="矩形: 圆角 82">
            <a:extLst>
              <a:ext uri="{FF2B5EF4-FFF2-40B4-BE49-F238E27FC236}">
                <a16:creationId xmlns:a16="http://schemas.microsoft.com/office/drawing/2014/main" id="{E51EDBE0-6D28-4159-B07E-CD0905F95B1E}"/>
              </a:ext>
            </a:extLst>
          </p:cNvPr>
          <p:cNvSpPr/>
          <p:nvPr/>
        </p:nvSpPr>
        <p:spPr>
          <a:xfrm>
            <a:off x="9412410" y="3704964"/>
            <a:ext cx="1391299" cy="437410"/>
          </a:xfrm>
          <a:prstGeom prst="roundRect">
            <a:avLst/>
          </a:prstGeom>
          <a:no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zh-CN" altLang="en-US" sz="4800" b="1" dirty="0">
                <a:solidFill>
                  <a:srgbClr val="FF0000"/>
                </a:solidFill>
                <a:latin typeface="Times New Roman" panose="02020603050405020304" pitchFamily="18" charset="0"/>
                <a:cs typeface="Times New Roman" panose="02020603050405020304" pitchFamily="18" charset="0"/>
              </a:rPr>
              <a:t>√</a:t>
            </a:r>
          </a:p>
        </p:txBody>
      </p:sp>
      <p:sp>
        <p:nvSpPr>
          <p:cNvPr id="75" name="文本框 74">
            <a:extLst>
              <a:ext uri="{FF2B5EF4-FFF2-40B4-BE49-F238E27FC236}">
                <a16:creationId xmlns:a16="http://schemas.microsoft.com/office/drawing/2014/main" id="{9B4940DF-B8F7-487F-8C79-1AFC20E42412}"/>
              </a:ext>
            </a:extLst>
          </p:cNvPr>
          <p:cNvSpPr txBox="1"/>
          <p:nvPr/>
        </p:nvSpPr>
        <p:spPr>
          <a:xfrm>
            <a:off x="9815552" y="336465"/>
            <a:ext cx="2294163" cy="461665"/>
          </a:xfrm>
          <a:prstGeom prst="rect">
            <a:avLst/>
          </a:prstGeom>
          <a:noFill/>
        </p:spPr>
        <p:txBody>
          <a:bodyPr wrap="square">
            <a:spAutoFit/>
          </a:bodyPr>
          <a:lstStyle/>
          <a:p>
            <a:pPr algn="r"/>
            <a:r>
              <a:rPr lang="en-US" altLang="zh-CN" sz="2400" b="1" dirty="0">
                <a:solidFill>
                  <a:schemeClr val="bg1">
                    <a:lumMod val="50000"/>
                  </a:schemeClr>
                </a:solidFill>
                <a:latin typeface="华文中宋" panose="02010600040101010101" pitchFamily="2" charset="-122"/>
                <a:ea typeface="华文中宋" panose="02010600040101010101" pitchFamily="2" charset="-122"/>
              </a:rPr>
              <a:t>Taxonomy</a:t>
            </a:r>
            <a:endParaRPr lang="zh-CN" altLang="en-US" sz="2400" b="1" dirty="0"/>
          </a:p>
        </p:txBody>
      </p:sp>
    </p:spTree>
    <p:extLst>
      <p:ext uri="{BB962C8B-B14F-4D97-AF65-F5344CB8AC3E}">
        <p14:creationId xmlns:p14="http://schemas.microsoft.com/office/powerpoint/2010/main" val="21077244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09F2812-D26D-416C-BA0C-CA68953A467E}"/>
              </a:ext>
            </a:extLst>
          </p:cNvPr>
          <p:cNvSpPr txBox="1"/>
          <p:nvPr/>
        </p:nvSpPr>
        <p:spPr>
          <a:xfrm>
            <a:off x="324170" y="1039036"/>
            <a:ext cx="2062162"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Robustness</a:t>
            </a:r>
          </a:p>
        </p:txBody>
      </p:sp>
      <p:sp>
        <p:nvSpPr>
          <p:cNvPr id="18" name="文本框 17">
            <a:extLst>
              <a:ext uri="{FF2B5EF4-FFF2-40B4-BE49-F238E27FC236}">
                <a16:creationId xmlns:a16="http://schemas.microsoft.com/office/drawing/2014/main" id="{CF7182F5-58AE-457F-A968-832F8021A94D}"/>
              </a:ext>
            </a:extLst>
          </p:cNvPr>
          <p:cNvSpPr txBox="1"/>
          <p:nvPr/>
        </p:nvSpPr>
        <p:spPr>
          <a:xfrm>
            <a:off x="2990849" y="1774185"/>
            <a:ext cx="6210300" cy="400110"/>
          </a:xfrm>
          <a:prstGeom prst="rect">
            <a:avLst/>
          </a:prstGeom>
          <a:noFill/>
        </p:spPr>
        <p:txBody>
          <a:bodyPr wrap="square">
            <a:spAutoFit/>
          </a:bodyPr>
          <a:lstStyle/>
          <a:p>
            <a:pPr algn="ctr"/>
            <a:r>
              <a:rPr lang="en-US" altLang="zh-CN" sz="2000" dirty="0">
                <a:latin typeface="华文中宋" panose="02010600040101010101" pitchFamily="2" charset="-122"/>
                <a:ea typeface="华文中宋" panose="02010600040101010101" pitchFamily="2" charset="-122"/>
              </a:rPr>
              <a:t>Sign  modification</a:t>
            </a:r>
            <a:endParaRPr lang="zh-CN" altLang="en-US" sz="2000" dirty="0">
              <a:latin typeface="华文中宋" panose="02010600040101010101" pitchFamily="2" charset="-122"/>
              <a:ea typeface="华文中宋" panose="02010600040101010101" pitchFamily="2" charset="-122"/>
            </a:endParaRPr>
          </a:p>
        </p:txBody>
      </p:sp>
      <p:pic>
        <p:nvPicPr>
          <p:cNvPr id="11" name="图片 10">
            <a:extLst>
              <a:ext uri="{FF2B5EF4-FFF2-40B4-BE49-F238E27FC236}">
                <a16:creationId xmlns:a16="http://schemas.microsoft.com/office/drawing/2014/main" id="{D3AC56C3-0E25-4FF6-88F4-2E5D7A580B6A}"/>
              </a:ext>
            </a:extLst>
          </p:cNvPr>
          <p:cNvPicPr>
            <a:picLocks noChangeAspect="1"/>
          </p:cNvPicPr>
          <p:nvPr/>
        </p:nvPicPr>
        <p:blipFill>
          <a:blip r:embed="rId4"/>
          <a:stretch>
            <a:fillRect/>
          </a:stretch>
        </p:blipFill>
        <p:spPr>
          <a:xfrm>
            <a:off x="1729285" y="2413191"/>
            <a:ext cx="8714286" cy="2857143"/>
          </a:xfrm>
          <a:prstGeom prst="rect">
            <a:avLst/>
          </a:prstGeom>
        </p:spPr>
      </p:pic>
      <p:sp>
        <p:nvSpPr>
          <p:cNvPr id="17" name="文本框 16">
            <a:extLst>
              <a:ext uri="{FF2B5EF4-FFF2-40B4-BE49-F238E27FC236}">
                <a16:creationId xmlns:a16="http://schemas.microsoft.com/office/drawing/2014/main" id="{783FC125-21E7-41FA-9A3A-9759794620ED}"/>
              </a:ext>
            </a:extLst>
          </p:cNvPr>
          <p:cNvSpPr txBox="1"/>
          <p:nvPr/>
        </p:nvSpPr>
        <p:spPr>
          <a:xfrm>
            <a:off x="1817557" y="5650299"/>
            <a:ext cx="7999095" cy="707886"/>
          </a:xfrm>
          <a:prstGeom prst="rect">
            <a:avLst/>
          </a:prstGeom>
          <a:noFill/>
        </p:spPr>
        <p:txBody>
          <a:bodyPr wrap="square">
            <a:spAutoFit/>
          </a:bodyPr>
          <a:lstStyle/>
          <a:p>
            <a:pPr algn="ctr"/>
            <a:r>
              <a:rPr lang="en-US" altLang="zh-CN" sz="2000" dirty="0">
                <a:solidFill>
                  <a:schemeClr val="accent1"/>
                </a:solidFill>
                <a:latin typeface="华文中宋" panose="02010600040101010101" pitchFamily="2" charset="-122"/>
                <a:ea typeface="华文中宋" panose="02010600040101010101" pitchFamily="2" charset="-122"/>
              </a:rPr>
              <a:t>Set5</a:t>
            </a:r>
            <a:r>
              <a:rPr lang="zh-CN" altLang="en-US" sz="2000" dirty="0">
                <a:solidFill>
                  <a:schemeClr val="accent1"/>
                </a:solidFill>
                <a:latin typeface="华文中宋" panose="02010600040101010101" pitchFamily="2" charset="-122"/>
                <a:ea typeface="华文中宋" panose="02010600040101010101" pitchFamily="2" charset="-122"/>
              </a:rPr>
              <a:t>，</a:t>
            </a:r>
            <a:r>
              <a:rPr lang="en-US" altLang="zh-CN" sz="2000" dirty="0">
                <a:solidFill>
                  <a:schemeClr val="accent1"/>
                </a:solidFill>
                <a:latin typeface="华文中宋" panose="02010600040101010101" pitchFamily="2" charset="-122"/>
                <a:ea typeface="华文中宋" panose="02010600040101010101" pitchFamily="2" charset="-122"/>
              </a:rPr>
              <a:t>set14</a:t>
            </a:r>
            <a:r>
              <a:rPr lang="zh-CN" altLang="en-US" sz="2000" dirty="0">
                <a:solidFill>
                  <a:schemeClr val="accent1"/>
                </a:solidFill>
                <a:latin typeface="华文中宋" panose="02010600040101010101" pitchFamily="2" charset="-122"/>
                <a:ea typeface="华文中宋" panose="02010600040101010101" pitchFamily="2" charset="-122"/>
              </a:rPr>
              <a:t>，</a:t>
            </a:r>
            <a:r>
              <a:rPr lang="en-US" altLang="zh-CN" sz="2000" dirty="0">
                <a:solidFill>
                  <a:schemeClr val="accent1"/>
                </a:solidFill>
                <a:latin typeface="华文中宋" panose="02010600040101010101" pitchFamily="2" charset="-122"/>
                <a:ea typeface="华文中宋" panose="02010600040101010101" pitchFamily="2" charset="-122"/>
              </a:rPr>
              <a:t>BSD</a:t>
            </a:r>
            <a:r>
              <a:rPr lang="zh-CN" altLang="en-US" sz="2000" dirty="0">
                <a:solidFill>
                  <a:schemeClr val="accent1"/>
                </a:solidFill>
                <a:latin typeface="华文中宋" panose="02010600040101010101" pitchFamily="2" charset="-122"/>
                <a:ea typeface="华文中宋" panose="02010600040101010101" pitchFamily="2" charset="-122"/>
              </a:rPr>
              <a:t>： </a:t>
            </a:r>
            <a:r>
              <a:rPr lang="en-US" altLang="zh-CN" sz="2000" dirty="0">
                <a:solidFill>
                  <a:schemeClr val="accent1"/>
                </a:solidFill>
                <a:latin typeface="华文中宋" panose="02010600040101010101" pitchFamily="2" charset="-122"/>
                <a:ea typeface="华文中宋" panose="02010600040101010101" pitchFamily="2" charset="-122"/>
              </a:rPr>
              <a:t>test set of BSD300</a:t>
            </a:r>
          </a:p>
          <a:p>
            <a:pPr algn="ctr"/>
            <a:r>
              <a:rPr lang="en-US" altLang="zh-CN" sz="2000" dirty="0">
                <a:solidFill>
                  <a:schemeClr val="accent1"/>
                </a:solidFill>
                <a:latin typeface="华文中宋" panose="02010600040101010101" pitchFamily="2" charset="-122"/>
                <a:ea typeface="华文中宋" panose="02010600040101010101" pitchFamily="2" charset="-122"/>
              </a:rPr>
              <a:t>Per-pixel/class acc/</a:t>
            </a:r>
            <a:r>
              <a:rPr lang="en-US" altLang="zh-CN" sz="2000" dirty="0" err="1">
                <a:solidFill>
                  <a:schemeClr val="accent1"/>
                </a:solidFill>
                <a:latin typeface="华文中宋" panose="02010600040101010101" pitchFamily="2" charset="-122"/>
                <a:ea typeface="华文中宋" panose="02010600040101010101" pitchFamily="2" charset="-122"/>
              </a:rPr>
              <a:t>IoU</a:t>
            </a:r>
            <a:r>
              <a:rPr lang="en-US" altLang="zh-CN" sz="2000" dirty="0">
                <a:solidFill>
                  <a:schemeClr val="accent1"/>
                </a:solidFill>
                <a:latin typeface="华文中宋" panose="02010600040101010101" pitchFamily="2" charset="-122"/>
                <a:ea typeface="华文中宋" panose="02010600040101010101" pitchFamily="2" charset="-122"/>
              </a:rPr>
              <a:t>: metric for segmentation</a:t>
            </a:r>
            <a:endParaRPr lang="zh-CN" altLang="en-US" sz="2000" dirty="0">
              <a:solidFill>
                <a:schemeClr val="accent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349407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a:extLst>
              <a:ext uri="{FF2B5EF4-FFF2-40B4-BE49-F238E27FC236}">
                <a16:creationId xmlns:a16="http://schemas.microsoft.com/office/drawing/2014/main" id="{F5F174FE-7D95-4203-A136-04CF0C13B829}"/>
              </a:ext>
            </a:extLst>
          </p:cNvPr>
          <p:cNvGrpSpPr>
            <a:grpSpLocks/>
          </p:cNvGrpSpPr>
          <p:nvPr/>
        </p:nvGrpSpPr>
        <p:grpSpPr bwMode="auto">
          <a:xfrm>
            <a:off x="-2857" y="164782"/>
            <a:ext cx="12377737" cy="696303"/>
            <a:chOff x="-186265" y="270933"/>
            <a:chExt cx="12378023" cy="696307"/>
          </a:xfrm>
        </p:grpSpPr>
        <p:grpSp>
          <p:nvGrpSpPr>
            <p:cNvPr id="3" name="组 4">
              <a:extLst>
                <a:ext uri="{FF2B5EF4-FFF2-40B4-BE49-F238E27FC236}">
                  <a16:creationId xmlns:a16="http://schemas.microsoft.com/office/drawing/2014/main" id="{57E74175-69A7-44C1-9016-BC29D4C42BD0}"/>
                </a:ext>
              </a:extLst>
            </p:cNvPr>
            <p:cNvGrpSpPr>
              <a:grpSpLocks/>
            </p:cNvGrpSpPr>
            <p:nvPr/>
          </p:nvGrpSpPr>
          <p:grpSpPr bwMode="auto">
            <a:xfrm flipH="1">
              <a:off x="-186265" y="270933"/>
              <a:ext cx="12378023" cy="696307"/>
              <a:chOff x="-3026341" y="1803400"/>
              <a:chExt cx="5644092" cy="317500"/>
            </a:xfrm>
          </p:grpSpPr>
          <p:cxnSp>
            <p:nvCxnSpPr>
              <p:cNvPr id="5" name="直线连接符 7">
                <a:extLst>
                  <a:ext uri="{FF2B5EF4-FFF2-40B4-BE49-F238E27FC236}">
                    <a16:creationId xmlns:a16="http://schemas.microsoft.com/office/drawing/2014/main" id="{64E9B04B-7C7F-4343-B69E-F126AFC2BFC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6" name="组 8">
                <a:extLst>
                  <a:ext uri="{FF2B5EF4-FFF2-40B4-BE49-F238E27FC236}">
                    <a16:creationId xmlns:a16="http://schemas.microsoft.com/office/drawing/2014/main" id="{44BECE96-D68A-4314-AC85-6A8B790BB6B3}"/>
                  </a:ext>
                </a:extLst>
              </p:cNvPr>
              <p:cNvGrpSpPr>
                <a:grpSpLocks/>
              </p:cNvGrpSpPr>
              <p:nvPr/>
            </p:nvGrpSpPr>
            <p:grpSpPr bwMode="auto">
              <a:xfrm>
                <a:off x="1094317" y="1803400"/>
                <a:ext cx="1523434" cy="317500"/>
                <a:chOff x="1094317" y="1803400"/>
                <a:chExt cx="1523434" cy="317500"/>
              </a:xfrm>
            </p:grpSpPr>
            <p:sp>
              <p:nvSpPr>
                <p:cNvPr id="7" name="平行四边形 6">
                  <a:extLst>
                    <a:ext uri="{FF2B5EF4-FFF2-40B4-BE49-F238E27FC236}">
                      <a16:creationId xmlns:a16="http://schemas.microsoft.com/office/drawing/2014/main" id="{2E349E92-012D-4E53-85AE-1783F0D244F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平行四边形 7">
                  <a:extLst>
                    <a:ext uri="{FF2B5EF4-FFF2-40B4-BE49-F238E27FC236}">
                      <a16:creationId xmlns:a16="http://schemas.microsoft.com/office/drawing/2014/main" id="{BE126952-116C-4E22-89D6-827A5E6046A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平行四边形 8">
                  <a:extLst>
                    <a:ext uri="{FF2B5EF4-FFF2-40B4-BE49-F238E27FC236}">
                      <a16:creationId xmlns:a16="http://schemas.microsoft.com/office/drawing/2014/main" id="{304E57E0-C87B-4169-B2BA-81D87025B5E8}"/>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平行四边形 9">
                  <a:extLst>
                    <a:ext uri="{FF2B5EF4-FFF2-40B4-BE49-F238E27FC236}">
                      <a16:creationId xmlns:a16="http://schemas.microsoft.com/office/drawing/2014/main" id="{8ECDB721-FED8-4DBE-85EE-0F6B7C4DDF8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 name="MH_Others_1">
              <a:extLst>
                <a:ext uri="{FF2B5EF4-FFF2-40B4-BE49-F238E27FC236}">
                  <a16:creationId xmlns:a16="http://schemas.microsoft.com/office/drawing/2014/main" id="{99E7BB25-CA43-4CB9-8993-D32FDA05C746}"/>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2</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93" name="文本框 92">
            <a:extLst>
              <a:ext uri="{FF2B5EF4-FFF2-40B4-BE49-F238E27FC236}">
                <a16:creationId xmlns:a16="http://schemas.microsoft.com/office/drawing/2014/main" id="{E79FEE2E-F142-41EE-9193-DF69C3CDE0E3}"/>
              </a:ext>
            </a:extLst>
          </p:cNvPr>
          <p:cNvSpPr txBox="1"/>
          <p:nvPr/>
        </p:nvSpPr>
        <p:spPr>
          <a:xfrm>
            <a:off x="-2857" y="6492261"/>
            <a:ext cx="12178571"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Ong D S, Chan C S, Ng K W, et al. Protecting Intellectual Property of Generative Adversarial Networks from Ambiguity Attacks</a:t>
            </a:r>
            <a:r>
              <a:rPr lang="en-US" altLang="zh-CN" sz="1600" dirty="0">
                <a:solidFill>
                  <a:srgbClr val="222222"/>
                </a:solidFill>
                <a:latin typeface="Times New Roman" panose="02020603050405020304" pitchFamily="18" charset="0"/>
                <a:cs typeface="Times New Roman" panose="02020603050405020304" pitchFamily="18" charset="0"/>
              </a:rPr>
              <a:t> . CVPR 2021</a:t>
            </a:r>
            <a:r>
              <a:rPr lang="en-US" altLang="zh-CN" sz="1600" b="0" i="0" dirty="0">
                <a:solidFill>
                  <a:srgbClr val="222222"/>
                </a:solidFill>
                <a:effectLst/>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7C0B12E-9F45-4AC0-A253-9AF82ADB5778}"/>
              </a:ext>
            </a:extLst>
          </p:cNvPr>
          <p:cNvSpPr/>
          <p:nvPr/>
        </p:nvSpPr>
        <p:spPr bwMode="auto">
          <a:xfrm>
            <a:off x="3532505" y="260034"/>
            <a:ext cx="2284600"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a:t>
            </a:r>
            <a:r>
              <a:rPr lang="en-US" altLang="zh-CN" sz="20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CVPR</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2021</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809F2812-D26D-416C-BA0C-CA68953A467E}"/>
              </a:ext>
            </a:extLst>
          </p:cNvPr>
          <p:cNvSpPr txBox="1"/>
          <p:nvPr/>
        </p:nvSpPr>
        <p:spPr>
          <a:xfrm>
            <a:off x="324170" y="1039036"/>
            <a:ext cx="2062162" cy="461665"/>
          </a:xfrm>
          <a:prstGeom prst="rect">
            <a:avLst/>
          </a:prstGeom>
          <a:noFill/>
        </p:spPr>
        <p:txBody>
          <a:bodyPr wrap="square">
            <a:spAutoFit/>
          </a:bodyPr>
          <a:lstStyle/>
          <a:p>
            <a:r>
              <a:rPr lang="zh-CN" altLang="en-US" sz="2400" dirty="0">
                <a:latin typeface="华文中宋" panose="02010600040101010101" pitchFamily="2" charset="-122"/>
                <a:ea typeface="华文中宋" panose="02010600040101010101" pitchFamily="2" charset="-122"/>
              </a:rPr>
              <a:t>Robustness</a:t>
            </a:r>
          </a:p>
        </p:txBody>
      </p:sp>
      <p:sp>
        <p:nvSpPr>
          <p:cNvPr id="18" name="文本框 17">
            <a:extLst>
              <a:ext uri="{FF2B5EF4-FFF2-40B4-BE49-F238E27FC236}">
                <a16:creationId xmlns:a16="http://schemas.microsoft.com/office/drawing/2014/main" id="{CF7182F5-58AE-457F-A968-832F8021A94D}"/>
              </a:ext>
            </a:extLst>
          </p:cNvPr>
          <p:cNvSpPr txBox="1"/>
          <p:nvPr/>
        </p:nvSpPr>
        <p:spPr>
          <a:xfrm>
            <a:off x="2990849" y="1774185"/>
            <a:ext cx="6210300" cy="400110"/>
          </a:xfrm>
          <a:prstGeom prst="rect">
            <a:avLst/>
          </a:prstGeom>
          <a:noFill/>
        </p:spPr>
        <p:txBody>
          <a:bodyPr wrap="square">
            <a:spAutoFit/>
          </a:bodyPr>
          <a:lstStyle/>
          <a:p>
            <a:pPr algn="ctr"/>
            <a:r>
              <a:rPr lang="en-US" altLang="zh-CN" sz="2000" dirty="0">
                <a:latin typeface="华文中宋" panose="02010600040101010101" pitchFamily="2" charset="-122"/>
                <a:ea typeface="华文中宋" panose="02010600040101010101" pitchFamily="2" charset="-122"/>
              </a:rPr>
              <a:t>Sign  modification</a:t>
            </a:r>
            <a:endParaRPr lang="zh-CN" altLang="en-US" sz="2000" dirty="0">
              <a:latin typeface="华文中宋" panose="02010600040101010101" pitchFamily="2" charset="-122"/>
              <a:ea typeface="华文中宋" panose="02010600040101010101" pitchFamily="2" charset="-122"/>
            </a:endParaRPr>
          </a:p>
        </p:txBody>
      </p:sp>
      <p:sp>
        <p:nvSpPr>
          <p:cNvPr id="17" name="文本框 16">
            <a:extLst>
              <a:ext uri="{FF2B5EF4-FFF2-40B4-BE49-F238E27FC236}">
                <a16:creationId xmlns:a16="http://schemas.microsoft.com/office/drawing/2014/main" id="{783FC125-21E7-41FA-9A3A-9759794620ED}"/>
              </a:ext>
            </a:extLst>
          </p:cNvPr>
          <p:cNvSpPr txBox="1"/>
          <p:nvPr/>
        </p:nvSpPr>
        <p:spPr>
          <a:xfrm>
            <a:off x="2181713" y="4668412"/>
            <a:ext cx="4498487" cy="400110"/>
          </a:xfrm>
          <a:prstGeom prst="rect">
            <a:avLst/>
          </a:prstGeom>
          <a:noFill/>
        </p:spPr>
        <p:txBody>
          <a:bodyPr wrap="square">
            <a:spAutoFit/>
          </a:bodyPr>
          <a:lstStyle/>
          <a:p>
            <a:pPr algn="ctr"/>
            <a:r>
              <a:rPr lang="en-US" altLang="zh-CN" sz="2000" dirty="0">
                <a:solidFill>
                  <a:schemeClr val="accent1"/>
                </a:solidFill>
                <a:latin typeface="华文中宋" panose="02010600040101010101" pitchFamily="2" charset="-122"/>
                <a:ea typeface="华文中宋" panose="02010600040101010101" pitchFamily="2" charset="-122"/>
              </a:rPr>
              <a:t>0%                      10% </a:t>
            </a:r>
            <a:endParaRPr lang="zh-CN" altLang="en-US" sz="2000" dirty="0">
              <a:solidFill>
                <a:schemeClr val="accent1"/>
              </a:solidFill>
              <a:latin typeface="华文中宋" panose="02010600040101010101" pitchFamily="2" charset="-122"/>
              <a:ea typeface="华文中宋" panose="02010600040101010101" pitchFamily="2" charset="-122"/>
            </a:endParaRPr>
          </a:p>
        </p:txBody>
      </p:sp>
      <p:pic>
        <p:nvPicPr>
          <p:cNvPr id="12" name="图片 11">
            <a:extLst>
              <a:ext uri="{FF2B5EF4-FFF2-40B4-BE49-F238E27FC236}">
                <a16:creationId xmlns:a16="http://schemas.microsoft.com/office/drawing/2014/main" id="{781706B5-1F35-4478-8D05-E046AC8BF30D}"/>
              </a:ext>
            </a:extLst>
          </p:cNvPr>
          <p:cNvPicPr>
            <a:picLocks noChangeAspect="1"/>
          </p:cNvPicPr>
          <p:nvPr/>
        </p:nvPicPr>
        <p:blipFill>
          <a:blip r:embed="rId4"/>
          <a:stretch>
            <a:fillRect/>
          </a:stretch>
        </p:blipFill>
        <p:spPr>
          <a:xfrm>
            <a:off x="2181713" y="2378944"/>
            <a:ext cx="7828571" cy="2304762"/>
          </a:xfrm>
          <a:prstGeom prst="rect">
            <a:avLst/>
          </a:prstGeom>
        </p:spPr>
      </p:pic>
      <p:sp>
        <p:nvSpPr>
          <p:cNvPr id="19" name="文本框 18">
            <a:extLst>
              <a:ext uri="{FF2B5EF4-FFF2-40B4-BE49-F238E27FC236}">
                <a16:creationId xmlns:a16="http://schemas.microsoft.com/office/drawing/2014/main" id="{0B0160B7-B1A3-4ABB-ADF6-FF28BC7DE1F1}"/>
              </a:ext>
            </a:extLst>
          </p:cNvPr>
          <p:cNvSpPr txBox="1"/>
          <p:nvPr/>
        </p:nvSpPr>
        <p:spPr>
          <a:xfrm>
            <a:off x="6794501" y="4688300"/>
            <a:ext cx="3215784" cy="400110"/>
          </a:xfrm>
          <a:prstGeom prst="rect">
            <a:avLst/>
          </a:prstGeom>
          <a:noFill/>
        </p:spPr>
        <p:txBody>
          <a:bodyPr wrap="square">
            <a:spAutoFit/>
          </a:bodyPr>
          <a:lstStyle/>
          <a:p>
            <a:pPr algn="ctr"/>
            <a:r>
              <a:rPr lang="en-US" altLang="zh-CN" sz="2000" dirty="0">
                <a:solidFill>
                  <a:schemeClr val="accent1"/>
                </a:solidFill>
                <a:latin typeface="华文中宋" panose="02010600040101010101" pitchFamily="2" charset="-122"/>
                <a:ea typeface="华文中宋" panose="02010600040101010101" pitchFamily="2" charset="-122"/>
              </a:rPr>
              <a:t>0%               10% </a:t>
            </a:r>
            <a:endParaRPr lang="zh-CN" altLang="en-US" sz="2000" dirty="0">
              <a:solidFill>
                <a:schemeClr val="accent1"/>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15161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9A5B219-EE42-4DD6-904B-1D421A0F036C}"/>
              </a:ext>
            </a:extLst>
          </p:cNvPr>
          <p:cNvSpPr txBox="1"/>
          <p:nvPr/>
        </p:nvSpPr>
        <p:spPr>
          <a:xfrm>
            <a:off x="203200" y="1797630"/>
            <a:ext cx="11988800" cy="2701381"/>
          </a:xfrm>
          <a:prstGeom prst="rect">
            <a:avLst/>
          </a:prstGeom>
          <a:noFill/>
        </p:spPr>
        <p:txBody>
          <a:bodyPr wrap="square">
            <a:spAutoFit/>
          </a:bodyPr>
          <a:lstStyle/>
          <a:p>
            <a:pPr marL="342900" indent="-342900">
              <a:lnSpc>
                <a:spcPct val="200000"/>
              </a:lnSpc>
              <a:spcAft>
                <a:spcPts val="1200"/>
              </a:spcAft>
              <a:buFont typeface="Wingdings" panose="05000000000000000000" pitchFamily="2" charset="2"/>
              <a:buChar char="p"/>
            </a:pPr>
            <a:r>
              <a:rPr lang="en-US" altLang="zh-CN" sz="2800" dirty="0">
                <a:latin typeface="华文中宋" panose="02010600040101010101" pitchFamily="2" charset="-122"/>
                <a:ea typeface="华文中宋" panose="02010600040101010101" pitchFamily="2" charset="-122"/>
                <a:cs typeface="Times" panose="02020603050405020304" pitchFamily="18" charset="0"/>
              </a:rPr>
              <a:t>Tasks are easy</a:t>
            </a:r>
            <a:r>
              <a:rPr lang="zh-CN" altLang="en-US" sz="2800" dirty="0">
                <a:latin typeface="华文中宋" panose="02010600040101010101" pitchFamily="2" charset="-122"/>
                <a:ea typeface="华文中宋" panose="02010600040101010101" pitchFamily="2" charset="-122"/>
                <a:cs typeface="Times" panose="02020603050405020304" pitchFamily="18" charset="0"/>
              </a:rPr>
              <a:t>（</a:t>
            </a:r>
            <a:r>
              <a:rPr lang="en-US" altLang="zh-CN" sz="2800" dirty="0">
                <a:latin typeface="华文中宋" panose="02010600040101010101" pitchFamily="2" charset="-122"/>
                <a:ea typeface="华文中宋" panose="02010600040101010101" pitchFamily="2" charset="-122"/>
                <a:cs typeface="Times" panose="02020603050405020304" pitchFamily="18" charset="0"/>
              </a:rPr>
              <a:t>datasets</a:t>
            </a:r>
            <a:r>
              <a:rPr lang="zh-CN" altLang="en-US" sz="2800" dirty="0">
                <a:latin typeface="华文中宋" panose="02010600040101010101" pitchFamily="2" charset="-122"/>
                <a:ea typeface="华文中宋" panose="02010600040101010101" pitchFamily="2" charset="-122"/>
                <a:cs typeface="Times" panose="02020603050405020304" pitchFamily="18" charset="0"/>
              </a:rPr>
              <a:t>：</a:t>
            </a:r>
            <a:r>
              <a:rPr lang="en-US" altLang="zh-CN" sz="2800" dirty="0">
                <a:latin typeface="华文中宋" panose="02010600040101010101" pitchFamily="2" charset="-122"/>
                <a:ea typeface="华文中宋" panose="02010600040101010101" pitchFamily="2" charset="-122"/>
                <a:cs typeface="Times" panose="02020603050405020304" pitchFamily="18" charset="0"/>
              </a:rPr>
              <a:t>MNIST\Cifar10</a:t>
            </a:r>
            <a:r>
              <a:rPr lang="zh-CN" altLang="en-US" sz="2800" dirty="0">
                <a:latin typeface="华文中宋" panose="02010600040101010101" pitchFamily="2" charset="-122"/>
                <a:ea typeface="华文中宋" panose="02010600040101010101" pitchFamily="2" charset="-122"/>
                <a:cs typeface="Times" panose="02020603050405020304" pitchFamily="18" charset="0"/>
              </a:rPr>
              <a:t>，</a:t>
            </a:r>
            <a:r>
              <a:rPr lang="en-US" altLang="zh-CN" sz="2800" dirty="0">
                <a:latin typeface="华文中宋" panose="02010600040101010101" pitchFamily="2" charset="-122"/>
                <a:ea typeface="华文中宋" panose="02010600040101010101" pitchFamily="2" charset="-122"/>
                <a:cs typeface="Times" panose="02020603050405020304" pitchFamily="18" charset="0"/>
              </a:rPr>
              <a:t>models</a:t>
            </a:r>
            <a:r>
              <a:rPr lang="zh-CN" altLang="en-US" sz="2800" dirty="0">
                <a:latin typeface="华文中宋" panose="02010600040101010101" pitchFamily="2" charset="-122"/>
                <a:ea typeface="华文中宋" panose="02010600040101010101" pitchFamily="2" charset="-122"/>
                <a:cs typeface="Times" panose="02020603050405020304" pitchFamily="18" charset="0"/>
              </a:rPr>
              <a:t>：</a:t>
            </a:r>
            <a:r>
              <a:rPr lang="en-US" altLang="zh-CN" sz="2800" dirty="0">
                <a:latin typeface="华文中宋" panose="02010600040101010101" pitchFamily="2" charset="-122"/>
                <a:ea typeface="华文中宋" panose="02010600040101010101" pitchFamily="2" charset="-122"/>
                <a:cs typeface="Times" panose="02020603050405020304" pitchFamily="18" charset="0"/>
              </a:rPr>
              <a:t>MLP\VGG</a:t>
            </a:r>
            <a:r>
              <a:rPr lang="zh-CN" altLang="en-US" sz="2800" dirty="0">
                <a:latin typeface="华文中宋" panose="02010600040101010101" pitchFamily="2" charset="-122"/>
                <a:ea typeface="华文中宋" panose="02010600040101010101" pitchFamily="2" charset="-122"/>
                <a:cs typeface="Times" panose="02020603050405020304" pitchFamily="18" charset="0"/>
              </a:rPr>
              <a:t>）</a:t>
            </a:r>
            <a:endParaRPr lang="en-US" altLang="zh-CN" sz="2800" dirty="0">
              <a:latin typeface="华文中宋" panose="02010600040101010101" pitchFamily="2" charset="-122"/>
              <a:ea typeface="华文中宋" panose="02010600040101010101" pitchFamily="2" charset="-122"/>
              <a:cs typeface="Times" panose="02020603050405020304" pitchFamily="18" charset="0"/>
            </a:endParaRPr>
          </a:p>
          <a:p>
            <a:pPr marL="342900" indent="-342900">
              <a:lnSpc>
                <a:spcPct val="200000"/>
              </a:lnSpc>
              <a:buFont typeface="Wingdings" panose="05000000000000000000" pitchFamily="2" charset="2"/>
              <a:buChar char="p"/>
            </a:pPr>
            <a:r>
              <a:rPr lang="en-US" altLang="zh-CN" sz="2800" dirty="0">
                <a:latin typeface="华文中宋" panose="02010600040101010101" pitchFamily="2" charset="-122"/>
                <a:ea typeface="华文中宋" panose="02010600040101010101" pitchFamily="2" charset="-122"/>
                <a:cs typeface="Times" panose="02020603050405020304" pitchFamily="18" charset="0"/>
              </a:rPr>
              <a:t>Watermarks embedding and main tasks are not bound</a:t>
            </a:r>
          </a:p>
          <a:p>
            <a:pPr marL="342900" indent="-342900">
              <a:lnSpc>
                <a:spcPct val="200000"/>
              </a:lnSpc>
              <a:buFont typeface="Wingdings" panose="05000000000000000000" pitchFamily="2" charset="2"/>
              <a:buChar char="p"/>
            </a:pPr>
            <a:r>
              <a:rPr lang="en-US" altLang="zh-CN" sz="2800" dirty="0">
                <a:solidFill>
                  <a:srgbClr val="FF0000"/>
                </a:solidFill>
                <a:latin typeface="华文中宋" panose="02010600040101010101" pitchFamily="2" charset="-122"/>
                <a:ea typeface="华文中宋" panose="02010600040101010101" pitchFamily="2" charset="-122"/>
                <a:cs typeface="Times" panose="02020603050405020304" pitchFamily="18" charset="0"/>
              </a:rPr>
              <a:t>Model-level attacks are not researched (for box-free watermarking)</a:t>
            </a:r>
          </a:p>
        </p:txBody>
      </p:sp>
      <p:grpSp>
        <p:nvGrpSpPr>
          <p:cNvPr id="6" name="组 3">
            <a:extLst>
              <a:ext uri="{FF2B5EF4-FFF2-40B4-BE49-F238E27FC236}">
                <a16:creationId xmlns:a16="http://schemas.microsoft.com/office/drawing/2014/main" id="{A44BD143-8DF9-4251-8E55-887273323BEB}"/>
              </a:ext>
            </a:extLst>
          </p:cNvPr>
          <p:cNvGrpSpPr>
            <a:grpSpLocks/>
          </p:cNvGrpSpPr>
          <p:nvPr/>
        </p:nvGrpSpPr>
        <p:grpSpPr bwMode="auto">
          <a:xfrm>
            <a:off x="-2857" y="164782"/>
            <a:ext cx="12377737" cy="696303"/>
            <a:chOff x="-186265" y="270933"/>
            <a:chExt cx="12378023" cy="696307"/>
          </a:xfrm>
        </p:grpSpPr>
        <p:grpSp>
          <p:nvGrpSpPr>
            <p:cNvPr id="7" name="组 4">
              <a:extLst>
                <a:ext uri="{FF2B5EF4-FFF2-40B4-BE49-F238E27FC236}">
                  <a16:creationId xmlns:a16="http://schemas.microsoft.com/office/drawing/2014/main" id="{6D6E8332-FCA7-41DA-B050-3BAEE268937C}"/>
                </a:ext>
              </a:extLst>
            </p:cNvPr>
            <p:cNvGrpSpPr>
              <a:grpSpLocks/>
            </p:cNvGrpSpPr>
            <p:nvPr/>
          </p:nvGrpSpPr>
          <p:grpSpPr bwMode="auto">
            <a:xfrm flipH="1">
              <a:off x="-186265" y="270933"/>
              <a:ext cx="12378023" cy="696307"/>
              <a:chOff x="-3026341" y="1803400"/>
              <a:chExt cx="5644092" cy="317500"/>
            </a:xfrm>
          </p:grpSpPr>
          <p:cxnSp>
            <p:nvCxnSpPr>
              <p:cNvPr id="9" name="直线连接符 7">
                <a:extLst>
                  <a:ext uri="{FF2B5EF4-FFF2-40B4-BE49-F238E27FC236}">
                    <a16:creationId xmlns:a16="http://schemas.microsoft.com/office/drawing/2014/main" id="{005C28B1-2355-4CE3-A70E-DFE97DCF6C14}"/>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0" name="组 8">
                <a:extLst>
                  <a:ext uri="{FF2B5EF4-FFF2-40B4-BE49-F238E27FC236}">
                    <a16:creationId xmlns:a16="http://schemas.microsoft.com/office/drawing/2014/main" id="{44519112-0A06-4DD5-B728-F98E8ECD4C25}"/>
                  </a:ext>
                </a:extLst>
              </p:cNvPr>
              <p:cNvGrpSpPr>
                <a:grpSpLocks/>
              </p:cNvGrpSpPr>
              <p:nvPr/>
            </p:nvGrpSpPr>
            <p:grpSpPr bwMode="auto">
              <a:xfrm>
                <a:off x="1094317" y="1803400"/>
                <a:ext cx="1523434" cy="317500"/>
                <a:chOff x="1094317" y="1803400"/>
                <a:chExt cx="1523434" cy="317500"/>
              </a:xfrm>
            </p:grpSpPr>
            <p:sp>
              <p:nvSpPr>
                <p:cNvPr id="11" name="平行四边形 10">
                  <a:extLst>
                    <a:ext uri="{FF2B5EF4-FFF2-40B4-BE49-F238E27FC236}">
                      <a16:creationId xmlns:a16="http://schemas.microsoft.com/office/drawing/2014/main" id="{A42357C1-F852-41E7-BDCF-54EF49F06A7D}"/>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平行四边形 11">
                  <a:extLst>
                    <a:ext uri="{FF2B5EF4-FFF2-40B4-BE49-F238E27FC236}">
                      <a16:creationId xmlns:a16="http://schemas.microsoft.com/office/drawing/2014/main" id="{40C4ED09-E9B2-4EE1-8D13-1B51E69D355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平行四边形 12">
                  <a:extLst>
                    <a:ext uri="{FF2B5EF4-FFF2-40B4-BE49-F238E27FC236}">
                      <a16:creationId xmlns:a16="http://schemas.microsoft.com/office/drawing/2014/main" id="{AC5281E1-B30A-4847-A24C-A2CD5BE33D2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40A5005F-719F-42C9-B229-E0851092BDC0}"/>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8" name="MH_Others_1">
              <a:extLst>
                <a:ext uri="{FF2B5EF4-FFF2-40B4-BE49-F238E27FC236}">
                  <a16:creationId xmlns:a16="http://schemas.microsoft.com/office/drawing/2014/main" id="{CA2F8CDB-9E65-4A86-BEAF-9E9E602B89F3}"/>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5" name="矩形 14">
            <a:extLst>
              <a:ext uri="{FF2B5EF4-FFF2-40B4-BE49-F238E27FC236}">
                <a16:creationId xmlns:a16="http://schemas.microsoft.com/office/drawing/2014/main" id="{3A36D88B-317A-40B8-8856-ED97A959D58B}"/>
              </a:ext>
            </a:extLst>
          </p:cNvPr>
          <p:cNvSpPr/>
          <p:nvPr/>
        </p:nvSpPr>
        <p:spPr bwMode="auto">
          <a:xfrm>
            <a:off x="3532506" y="260034"/>
            <a:ext cx="2342308"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limitations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614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D9A5B219-EE42-4DD6-904B-1D421A0F036C}"/>
              </a:ext>
            </a:extLst>
          </p:cNvPr>
          <p:cNvSpPr txBox="1"/>
          <p:nvPr/>
        </p:nvSpPr>
        <p:spPr>
          <a:xfrm>
            <a:off x="105043" y="1361301"/>
            <a:ext cx="12269837" cy="2616101"/>
          </a:xfrm>
          <a:prstGeom prst="rect">
            <a:avLst/>
          </a:prstGeom>
          <a:noFill/>
        </p:spPr>
        <p:txBody>
          <a:bodyPr wrap="square">
            <a:spAutoFit/>
          </a:bodyPr>
          <a:lstStyle/>
          <a:p>
            <a:pPr>
              <a:spcAft>
                <a:spcPts val="1200"/>
              </a:spcAft>
            </a:pPr>
            <a:r>
              <a:rPr lang="en-US" altLang="zh-CN" sz="2400" dirty="0">
                <a:latin typeface="华文中宋" panose="02010600040101010101" pitchFamily="2" charset="-122"/>
                <a:ea typeface="华文中宋" panose="02010600040101010101" pitchFamily="2" charset="-122"/>
                <a:cs typeface="Times" panose="02020603050405020304" pitchFamily="18" charset="0"/>
              </a:rPr>
              <a:t>Dynamic watermarking</a:t>
            </a:r>
          </a:p>
          <a:p>
            <a:pPr marL="742950" lvl="1" indent="-285750">
              <a:spcAft>
                <a:spcPts val="1200"/>
              </a:spcAft>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Model behavior(relation between watermarks and activations,</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activations of specific neuros,</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unexplainable outputs, </a:t>
            </a:r>
            <a:r>
              <a:rPr lang="en-US" altLang="zh-CN" sz="2000" kern="100" dirty="0">
                <a:solidFill>
                  <a:schemeClr val="accent1"/>
                </a:solidFill>
                <a:latin typeface="Times New Roman" panose="02020603050405020304" pitchFamily="18" charset="0"/>
                <a:ea typeface="仿宋" panose="02010609060101010101" pitchFamily="49" charset="-122"/>
                <a:cs typeface="Times New Roman" panose="02020603050405020304" pitchFamily="18" charset="0"/>
              </a:rPr>
              <a:t>What kind of behavior?</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000" kern="100" dirty="0">
              <a:solidFill>
                <a:schemeClr val="accent1"/>
              </a:solidFill>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spcAft>
                <a:spcPts val="1200"/>
              </a:spcAft>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Observation of model behavior</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outputs?</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 activations?</a:t>
            </a:r>
            <a:r>
              <a:rPr lang="en-US" altLang="zh-CN" sz="2000" kern="100" dirty="0">
                <a:solidFill>
                  <a:schemeClr val="accent1"/>
                </a:solidFill>
                <a:latin typeface="Times New Roman" panose="02020603050405020304" pitchFamily="18" charset="0"/>
                <a:ea typeface="仿宋" panose="02010609060101010101" pitchFamily="49" charset="-122"/>
                <a:cs typeface="Times New Roman" panose="02020603050405020304" pitchFamily="18" charset="0"/>
              </a:rPr>
              <a:t>  Where is the behavior?</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spcAft>
                <a:spcPts val="1200"/>
              </a:spcAft>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Trigger output of model behavior</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selection</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construction</a:t>
            </a:r>
            <a:r>
              <a:rPr lang="en-US" altLang="zh-CN" sz="2000" kern="100" dirty="0">
                <a:solidFill>
                  <a:schemeClr val="accent1"/>
                </a:solidFill>
                <a:latin typeface="Times New Roman" panose="02020603050405020304" pitchFamily="18" charset="0"/>
                <a:ea typeface="仿宋" panose="02010609060101010101" pitchFamily="49" charset="-122"/>
                <a:cs typeface="Times New Roman" panose="02020603050405020304" pitchFamily="18" charset="0"/>
              </a:rPr>
              <a:t>, How to trigger the behavior? </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仿宋" panose="02010609060101010101" pitchFamily="49" charset="-122"/>
              <a:cs typeface="Times New Roman" panose="02020603050405020304" pitchFamily="18" charset="0"/>
            </a:endParaRPr>
          </a:p>
          <a:p>
            <a:pPr marL="742950" lvl="1" indent="-285750">
              <a:spcAft>
                <a:spcPts val="1200"/>
              </a:spcAft>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Training process of model behavior</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solidFill>
                  <a:schemeClr val="accent1"/>
                </a:solidFill>
                <a:latin typeface="Times New Roman" panose="02020603050405020304" pitchFamily="18" charset="0"/>
                <a:ea typeface="仿宋" panose="02010609060101010101" pitchFamily="49" charset="-122"/>
                <a:cs typeface="Times New Roman" panose="02020603050405020304" pitchFamily="18" charset="0"/>
              </a:rPr>
              <a:t>How the behavior is learned? </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AB045A2A-2EE0-4784-A581-3BEF7DE65BBA}"/>
              </a:ext>
            </a:extLst>
          </p:cNvPr>
          <p:cNvSpPr txBox="1"/>
          <p:nvPr/>
        </p:nvSpPr>
        <p:spPr>
          <a:xfrm>
            <a:off x="100247" y="4658707"/>
            <a:ext cx="11170504" cy="966931"/>
          </a:xfrm>
          <a:prstGeom prst="rect">
            <a:avLst/>
          </a:prstGeom>
          <a:noFill/>
        </p:spPr>
        <p:txBody>
          <a:bodyPr wrap="square">
            <a:spAutoFit/>
          </a:bodyPr>
          <a:lstStyle/>
          <a:p>
            <a:pPr marL="800100" lvl="1" indent="-342900">
              <a:lnSpc>
                <a:spcPct val="150000"/>
              </a:lnSpc>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How many triggers can be used without affecting the model's ability on the original task?</a:t>
            </a:r>
          </a:p>
          <a:p>
            <a:pPr marL="800100" lvl="1" indent="-342900">
              <a:lnSpc>
                <a:spcPct val="150000"/>
              </a:lnSpc>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Should distribution of triggers be close to data distribution, or as far away as possible?</a:t>
            </a:r>
            <a:endParaRPr lang="en-US" altLang="zh-CN" dirty="0"/>
          </a:p>
        </p:txBody>
      </p:sp>
      <p:grpSp>
        <p:nvGrpSpPr>
          <p:cNvPr id="7" name="组 3">
            <a:extLst>
              <a:ext uri="{FF2B5EF4-FFF2-40B4-BE49-F238E27FC236}">
                <a16:creationId xmlns:a16="http://schemas.microsoft.com/office/drawing/2014/main" id="{AB317406-50E7-4701-8416-B8AA0A6D03C5}"/>
              </a:ext>
            </a:extLst>
          </p:cNvPr>
          <p:cNvGrpSpPr>
            <a:grpSpLocks/>
          </p:cNvGrpSpPr>
          <p:nvPr/>
        </p:nvGrpSpPr>
        <p:grpSpPr bwMode="auto">
          <a:xfrm>
            <a:off x="-2857" y="164782"/>
            <a:ext cx="12377737" cy="696303"/>
            <a:chOff x="-186265" y="270933"/>
            <a:chExt cx="12378023" cy="696307"/>
          </a:xfrm>
        </p:grpSpPr>
        <p:grpSp>
          <p:nvGrpSpPr>
            <p:cNvPr id="9" name="组 4">
              <a:extLst>
                <a:ext uri="{FF2B5EF4-FFF2-40B4-BE49-F238E27FC236}">
                  <a16:creationId xmlns:a16="http://schemas.microsoft.com/office/drawing/2014/main" id="{00A1E317-039B-440C-9739-8CCDEEB5980E}"/>
                </a:ext>
              </a:extLst>
            </p:cNvPr>
            <p:cNvGrpSpPr>
              <a:grpSpLocks/>
            </p:cNvGrpSpPr>
            <p:nvPr/>
          </p:nvGrpSpPr>
          <p:grpSpPr bwMode="auto">
            <a:xfrm flipH="1">
              <a:off x="-186265" y="270933"/>
              <a:ext cx="12378023" cy="696307"/>
              <a:chOff x="-3026341" y="1803400"/>
              <a:chExt cx="5644092" cy="317500"/>
            </a:xfrm>
          </p:grpSpPr>
          <p:cxnSp>
            <p:nvCxnSpPr>
              <p:cNvPr id="11" name="直线连接符 7">
                <a:extLst>
                  <a:ext uri="{FF2B5EF4-FFF2-40B4-BE49-F238E27FC236}">
                    <a16:creationId xmlns:a16="http://schemas.microsoft.com/office/drawing/2014/main" id="{E883714A-50DE-41E7-AAB6-A87F966147E1}"/>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组 8">
                <a:extLst>
                  <a:ext uri="{FF2B5EF4-FFF2-40B4-BE49-F238E27FC236}">
                    <a16:creationId xmlns:a16="http://schemas.microsoft.com/office/drawing/2014/main" id="{C5986D55-C2CA-481B-AE41-1D05995C9A99}"/>
                  </a:ext>
                </a:extLst>
              </p:cNvPr>
              <p:cNvGrpSpPr>
                <a:grpSpLocks/>
              </p:cNvGrpSpPr>
              <p:nvPr/>
            </p:nvGrpSpPr>
            <p:grpSpPr bwMode="auto">
              <a:xfrm>
                <a:off x="1094317" y="1803400"/>
                <a:ext cx="1523434" cy="317500"/>
                <a:chOff x="1094317" y="1803400"/>
                <a:chExt cx="1523434" cy="317500"/>
              </a:xfrm>
            </p:grpSpPr>
            <p:sp>
              <p:nvSpPr>
                <p:cNvPr id="13" name="平行四边形 12">
                  <a:extLst>
                    <a:ext uri="{FF2B5EF4-FFF2-40B4-BE49-F238E27FC236}">
                      <a16:creationId xmlns:a16="http://schemas.microsoft.com/office/drawing/2014/main" id="{1E78EAB3-FAF4-4B9F-BBB5-BFF743934C3F}"/>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3B314C45-8A97-454D-9AEE-C0173456742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3A838860-C427-4894-8F88-AEA1D7B6C65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平行四边形 15">
                  <a:extLst>
                    <a:ext uri="{FF2B5EF4-FFF2-40B4-BE49-F238E27FC236}">
                      <a16:creationId xmlns:a16="http://schemas.microsoft.com/office/drawing/2014/main" id="{AFE4B63B-85A5-43C3-8345-521C3A5EB294}"/>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MH_Others_1">
              <a:extLst>
                <a:ext uri="{FF2B5EF4-FFF2-40B4-BE49-F238E27FC236}">
                  <a16:creationId xmlns:a16="http://schemas.microsoft.com/office/drawing/2014/main" id="{E43327C0-3D13-4921-92C2-2ADE3A11CA77}"/>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7" name="矩形 16">
            <a:extLst>
              <a:ext uri="{FF2B5EF4-FFF2-40B4-BE49-F238E27FC236}">
                <a16:creationId xmlns:a16="http://schemas.microsoft.com/office/drawing/2014/main" id="{C31F640B-894E-49B8-B219-27D94E23200B}"/>
              </a:ext>
            </a:extLst>
          </p:cNvPr>
          <p:cNvSpPr/>
          <p:nvPr/>
        </p:nvSpPr>
        <p:spPr bwMode="auto">
          <a:xfrm>
            <a:off x="3532506" y="260034"/>
            <a:ext cx="3354893"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 Possible solutions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1630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E18CEC8E-1ECF-45D1-9251-B6AD59C769CF}"/>
              </a:ext>
            </a:extLst>
          </p:cNvPr>
          <p:cNvSpPr txBox="1"/>
          <p:nvPr/>
        </p:nvSpPr>
        <p:spPr>
          <a:xfrm>
            <a:off x="550200" y="4290474"/>
            <a:ext cx="10649228" cy="1384995"/>
          </a:xfrm>
          <a:prstGeom prst="rect">
            <a:avLst/>
          </a:prstGeom>
          <a:noFill/>
        </p:spPr>
        <p:txBody>
          <a:bodyPr wrap="square" rtlCol="0">
            <a:spAutoFit/>
          </a:bodyPr>
          <a:lstStyle/>
          <a:p>
            <a:r>
              <a:rPr lang="en-US" altLang="zh-CN" sz="24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Known properties</a:t>
            </a:r>
          </a:p>
          <a:p>
            <a:endParaRPr lang="en-US" altLang="zh-CN" sz="2400" dirty="0">
              <a:solidFill>
                <a:schemeClr val="accent1"/>
              </a:solidFill>
              <a:latin typeface="华文中宋" panose="02010600040101010101" pitchFamily="2" charset="-122"/>
              <a:ea typeface="华文中宋" panose="02010600040101010101" pitchFamily="2" charset="-122"/>
              <a:cs typeface="Times" panose="02020603050405020304" pitchFamily="18" charset="0"/>
            </a:endParaRPr>
          </a:p>
          <a:p>
            <a:pPr marL="285750" indent="-285750">
              <a:buFont typeface="Wingdings" panose="05000000000000000000" pitchFamily="2" charset="2"/>
              <a:buChar char="p"/>
            </a:pPr>
            <a:r>
              <a:rPr lang="en-US" altLang="zh-CN" kern="100" dirty="0">
                <a:latin typeface="Times New Roman" panose="02020603050405020304" pitchFamily="18" charset="0"/>
                <a:ea typeface="仿宋" panose="02010609060101010101" pitchFamily="49" charset="-122"/>
                <a:cs typeface="Times New Roman" panose="02020603050405020304" pitchFamily="18" charset="0"/>
              </a:rPr>
              <a:t>Watermark is more robust when the model is trained from scratch instead of fine-tuning</a:t>
            </a:r>
          </a:p>
          <a:p>
            <a:pPr marL="285750" indent="-285750">
              <a:buFont typeface="Wingdings" panose="05000000000000000000" pitchFamily="2" charset="2"/>
              <a:buChar char="p"/>
            </a:pPr>
            <a:r>
              <a:rPr lang="en-US" altLang="zh-CN" kern="100" dirty="0">
                <a:latin typeface="Times New Roman" panose="02020603050405020304" pitchFamily="18" charset="0"/>
                <a:ea typeface="仿宋" panose="02010609060101010101" pitchFamily="49" charset="-122"/>
                <a:cs typeface="Times New Roman" panose="02020603050405020304" pitchFamily="18" charset="0"/>
              </a:rPr>
              <a:t>Watermark is more likely to be preserved after fine-tuning if the model is trained with fewer epochs</a:t>
            </a:r>
          </a:p>
        </p:txBody>
      </p:sp>
      <p:sp>
        <p:nvSpPr>
          <p:cNvPr id="22" name="文本框 21">
            <a:extLst>
              <a:ext uri="{FF2B5EF4-FFF2-40B4-BE49-F238E27FC236}">
                <a16:creationId xmlns:a16="http://schemas.microsoft.com/office/drawing/2014/main" id="{D9A5B219-EE42-4DD6-904B-1D421A0F036C}"/>
              </a:ext>
            </a:extLst>
          </p:cNvPr>
          <p:cNvSpPr txBox="1"/>
          <p:nvPr/>
        </p:nvSpPr>
        <p:spPr>
          <a:xfrm>
            <a:off x="448745" y="1351088"/>
            <a:ext cx="11382653" cy="2108269"/>
          </a:xfrm>
          <a:prstGeom prst="rect">
            <a:avLst/>
          </a:prstGeom>
          <a:noFill/>
        </p:spPr>
        <p:txBody>
          <a:bodyPr wrap="square">
            <a:spAutoFit/>
          </a:bodyPr>
          <a:lstStyle/>
          <a:p>
            <a:r>
              <a:rPr lang="en-US" altLang="zh-CN" sz="2400" dirty="0">
                <a:latin typeface="华文中宋" panose="02010600040101010101" pitchFamily="2" charset="-122"/>
                <a:ea typeface="华文中宋" panose="02010600040101010101" pitchFamily="2" charset="-122"/>
                <a:cs typeface="Times" panose="02020603050405020304" pitchFamily="18" charset="0"/>
              </a:rPr>
              <a:t>Pruning robustness</a:t>
            </a:r>
          </a:p>
          <a:p>
            <a:pPr marL="742950" lvl="1" indent="-285750">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Ensure the weights for watermarking embedding are relevant to the main task</a:t>
            </a:r>
          </a:p>
          <a:p>
            <a:pPr marL="742950" lvl="1" indent="-285750">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Extend watermarks to more parameters </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 parameters with larger absolute values</a:t>
            </a:r>
            <a:r>
              <a:rPr lang="zh-CN" altLang="en-US" sz="2000" kern="1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仿宋" panose="02010609060101010101" pitchFamily="49" charset="-122"/>
              <a:cs typeface="Times New Roman" panose="02020603050405020304" pitchFamily="18" charset="0"/>
            </a:endParaRPr>
          </a:p>
          <a:p>
            <a:pPr lvl="1"/>
            <a:endParaRPr lang="en-US" altLang="zh-CN" dirty="0">
              <a:latin typeface="Arial" panose="020B0604020202020204" pitchFamily="34" charset="0"/>
            </a:endParaRPr>
          </a:p>
          <a:p>
            <a:pPr>
              <a:spcAft>
                <a:spcPts val="600"/>
              </a:spcAft>
            </a:pPr>
            <a:r>
              <a:rPr lang="en-US" altLang="zh-CN" sz="2400" kern="100" dirty="0">
                <a:latin typeface="Times New Roman" panose="02020603050405020304" pitchFamily="18" charset="0"/>
                <a:ea typeface="仿宋" panose="02010609060101010101" pitchFamily="49" charset="-122"/>
                <a:cs typeface="Times New Roman" panose="02020603050405020304" pitchFamily="18" charset="0"/>
              </a:rPr>
              <a:t>Surrogate</a:t>
            </a:r>
            <a:r>
              <a:rPr lang="en-US" altLang="zh-CN" sz="2400" dirty="0">
                <a:latin typeface="华文中宋" panose="02010600040101010101" pitchFamily="2" charset="-122"/>
                <a:ea typeface="华文中宋" panose="02010600040101010101" pitchFamily="2" charset="-122"/>
                <a:cs typeface="Times" panose="02020603050405020304" pitchFamily="18" charset="0"/>
              </a:rPr>
              <a:t> attack robustness</a:t>
            </a:r>
          </a:p>
          <a:p>
            <a:pPr marL="742950" lvl="1" indent="-285750">
              <a:buFont typeface="Wingdings" panose="05000000000000000000" pitchFamily="2" charset="2"/>
              <a:buChar char="p"/>
            </a:pPr>
            <a:r>
              <a:rPr lang="en-US" altLang="zh-CN" sz="2000" kern="100" dirty="0">
                <a:latin typeface="Times New Roman" panose="02020603050405020304" pitchFamily="18" charset="0"/>
                <a:ea typeface="仿宋" panose="02010609060101010101" pitchFamily="49" charset="-122"/>
                <a:cs typeface="Times New Roman" panose="02020603050405020304" pitchFamily="18" charset="0"/>
              </a:rPr>
              <a:t>Correlate the transmission of the watermarks to the number of queries needed to train surrogate model</a:t>
            </a:r>
            <a:endParaRPr lang="zh-CN" altLang="en-US" sz="2000" kern="100" dirty="0">
              <a:latin typeface="Times New Roman" panose="02020603050405020304" pitchFamily="18" charset="0"/>
              <a:ea typeface="仿宋" panose="02010609060101010101" pitchFamily="49" charset="-122"/>
              <a:cs typeface="Times New Roman" panose="02020603050405020304" pitchFamily="18" charset="0"/>
            </a:endParaRPr>
          </a:p>
        </p:txBody>
      </p:sp>
      <p:grpSp>
        <p:nvGrpSpPr>
          <p:cNvPr id="8" name="组 3">
            <a:extLst>
              <a:ext uri="{FF2B5EF4-FFF2-40B4-BE49-F238E27FC236}">
                <a16:creationId xmlns:a16="http://schemas.microsoft.com/office/drawing/2014/main" id="{956AB8F1-FABB-4544-8B0D-FD8D9FAC267F}"/>
              </a:ext>
            </a:extLst>
          </p:cNvPr>
          <p:cNvGrpSpPr>
            <a:grpSpLocks/>
          </p:cNvGrpSpPr>
          <p:nvPr/>
        </p:nvGrpSpPr>
        <p:grpSpPr bwMode="auto">
          <a:xfrm>
            <a:off x="-2857" y="164782"/>
            <a:ext cx="12377737" cy="696303"/>
            <a:chOff x="-186265" y="270933"/>
            <a:chExt cx="12378023" cy="696307"/>
          </a:xfrm>
        </p:grpSpPr>
        <p:grpSp>
          <p:nvGrpSpPr>
            <p:cNvPr id="9" name="组 4">
              <a:extLst>
                <a:ext uri="{FF2B5EF4-FFF2-40B4-BE49-F238E27FC236}">
                  <a16:creationId xmlns:a16="http://schemas.microsoft.com/office/drawing/2014/main" id="{F8671D40-FA2D-4A45-A3DD-648AD9E2B4E4}"/>
                </a:ext>
              </a:extLst>
            </p:cNvPr>
            <p:cNvGrpSpPr>
              <a:grpSpLocks/>
            </p:cNvGrpSpPr>
            <p:nvPr/>
          </p:nvGrpSpPr>
          <p:grpSpPr bwMode="auto">
            <a:xfrm flipH="1">
              <a:off x="-186265" y="270933"/>
              <a:ext cx="12378023" cy="696307"/>
              <a:chOff x="-3026341" y="1803400"/>
              <a:chExt cx="5644092" cy="317500"/>
            </a:xfrm>
          </p:grpSpPr>
          <p:cxnSp>
            <p:nvCxnSpPr>
              <p:cNvPr id="11" name="直线连接符 7">
                <a:extLst>
                  <a:ext uri="{FF2B5EF4-FFF2-40B4-BE49-F238E27FC236}">
                    <a16:creationId xmlns:a16="http://schemas.microsoft.com/office/drawing/2014/main" id="{00C2E981-0914-4EC0-A966-30D1D3E693AF}"/>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组 8">
                <a:extLst>
                  <a:ext uri="{FF2B5EF4-FFF2-40B4-BE49-F238E27FC236}">
                    <a16:creationId xmlns:a16="http://schemas.microsoft.com/office/drawing/2014/main" id="{5E8AC842-377B-4CE0-953A-10977C868F7D}"/>
                  </a:ext>
                </a:extLst>
              </p:cNvPr>
              <p:cNvGrpSpPr>
                <a:grpSpLocks/>
              </p:cNvGrpSpPr>
              <p:nvPr/>
            </p:nvGrpSpPr>
            <p:grpSpPr bwMode="auto">
              <a:xfrm>
                <a:off x="1094317" y="1803400"/>
                <a:ext cx="1523434" cy="317500"/>
                <a:chOff x="1094317" y="1803400"/>
                <a:chExt cx="1523434" cy="317500"/>
              </a:xfrm>
            </p:grpSpPr>
            <p:sp>
              <p:nvSpPr>
                <p:cNvPr id="13" name="平行四边形 12">
                  <a:extLst>
                    <a:ext uri="{FF2B5EF4-FFF2-40B4-BE49-F238E27FC236}">
                      <a16:creationId xmlns:a16="http://schemas.microsoft.com/office/drawing/2014/main" id="{37CF0CE7-81E2-4CF1-AC6E-970A29E79B9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793CB601-C4C3-4C9F-95F4-27FB27FDBF1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8A401181-899E-46C5-BBA3-B2765B489F63}"/>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平行四边形 15">
                  <a:extLst>
                    <a:ext uri="{FF2B5EF4-FFF2-40B4-BE49-F238E27FC236}">
                      <a16:creationId xmlns:a16="http://schemas.microsoft.com/office/drawing/2014/main" id="{1364A45E-4423-42DB-81A4-6EBA03AFFABF}"/>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MH_Others_1">
              <a:extLst>
                <a:ext uri="{FF2B5EF4-FFF2-40B4-BE49-F238E27FC236}">
                  <a16:creationId xmlns:a16="http://schemas.microsoft.com/office/drawing/2014/main" id="{16F1C9E7-4B03-41D7-844C-D6B0A201ECCC}"/>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7" name="矩形 16">
            <a:extLst>
              <a:ext uri="{FF2B5EF4-FFF2-40B4-BE49-F238E27FC236}">
                <a16:creationId xmlns:a16="http://schemas.microsoft.com/office/drawing/2014/main" id="{9DB6D25B-62BB-443F-8EFA-7B3D8DFEAC82}"/>
              </a:ext>
            </a:extLst>
          </p:cNvPr>
          <p:cNvSpPr/>
          <p:nvPr/>
        </p:nvSpPr>
        <p:spPr bwMode="auto">
          <a:xfrm>
            <a:off x="3532506" y="260034"/>
            <a:ext cx="327794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Possible solutions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580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 3">
            <a:extLst>
              <a:ext uri="{FF2B5EF4-FFF2-40B4-BE49-F238E27FC236}">
                <a16:creationId xmlns:a16="http://schemas.microsoft.com/office/drawing/2014/main" id="{956AB8F1-FABB-4544-8B0D-FD8D9FAC267F}"/>
              </a:ext>
            </a:extLst>
          </p:cNvPr>
          <p:cNvGrpSpPr>
            <a:grpSpLocks/>
          </p:cNvGrpSpPr>
          <p:nvPr/>
        </p:nvGrpSpPr>
        <p:grpSpPr bwMode="auto">
          <a:xfrm>
            <a:off x="-2857" y="164782"/>
            <a:ext cx="12377737" cy="696303"/>
            <a:chOff x="-186265" y="270933"/>
            <a:chExt cx="12378023" cy="696307"/>
          </a:xfrm>
        </p:grpSpPr>
        <p:grpSp>
          <p:nvGrpSpPr>
            <p:cNvPr id="9" name="组 4">
              <a:extLst>
                <a:ext uri="{FF2B5EF4-FFF2-40B4-BE49-F238E27FC236}">
                  <a16:creationId xmlns:a16="http://schemas.microsoft.com/office/drawing/2014/main" id="{F8671D40-FA2D-4A45-A3DD-648AD9E2B4E4}"/>
                </a:ext>
              </a:extLst>
            </p:cNvPr>
            <p:cNvGrpSpPr>
              <a:grpSpLocks/>
            </p:cNvGrpSpPr>
            <p:nvPr/>
          </p:nvGrpSpPr>
          <p:grpSpPr bwMode="auto">
            <a:xfrm flipH="1">
              <a:off x="-186265" y="270933"/>
              <a:ext cx="12378023" cy="696307"/>
              <a:chOff x="-3026341" y="1803400"/>
              <a:chExt cx="5644092" cy="317500"/>
            </a:xfrm>
          </p:grpSpPr>
          <p:cxnSp>
            <p:nvCxnSpPr>
              <p:cNvPr id="11" name="直线连接符 7">
                <a:extLst>
                  <a:ext uri="{FF2B5EF4-FFF2-40B4-BE49-F238E27FC236}">
                    <a16:creationId xmlns:a16="http://schemas.microsoft.com/office/drawing/2014/main" id="{00C2E981-0914-4EC0-A966-30D1D3E693AF}"/>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组 8">
                <a:extLst>
                  <a:ext uri="{FF2B5EF4-FFF2-40B4-BE49-F238E27FC236}">
                    <a16:creationId xmlns:a16="http://schemas.microsoft.com/office/drawing/2014/main" id="{5E8AC842-377B-4CE0-953A-10977C868F7D}"/>
                  </a:ext>
                </a:extLst>
              </p:cNvPr>
              <p:cNvGrpSpPr>
                <a:grpSpLocks/>
              </p:cNvGrpSpPr>
              <p:nvPr/>
            </p:nvGrpSpPr>
            <p:grpSpPr bwMode="auto">
              <a:xfrm>
                <a:off x="1094317" y="1803400"/>
                <a:ext cx="1523434" cy="317500"/>
                <a:chOff x="1094317" y="1803400"/>
                <a:chExt cx="1523434" cy="317500"/>
              </a:xfrm>
            </p:grpSpPr>
            <p:sp>
              <p:nvSpPr>
                <p:cNvPr id="13" name="平行四边形 12">
                  <a:extLst>
                    <a:ext uri="{FF2B5EF4-FFF2-40B4-BE49-F238E27FC236}">
                      <a16:creationId xmlns:a16="http://schemas.microsoft.com/office/drawing/2014/main" id="{37CF0CE7-81E2-4CF1-AC6E-970A29E79B9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793CB601-C4C3-4C9F-95F4-27FB27FDBF1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8A401181-899E-46C5-BBA3-B2765B489F63}"/>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平行四边形 15">
                  <a:extLst>
                    <a:ext uri="{FF2B5EF4-FFF2-40B4-BE49-F238E27FC236}">
                      <a16:creationId xmlns:a16="http://schemas.microsoft.com/office/drawing/2014/main" id="{1364A45E-4423-42DB-81A4-6EBA03AFFABF}"/>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MH_Others_1">
              <a:extLst>
                <a:ext uri="{FF2B5EF4-FFF2-40B4-BE49-F238E27FC236}">
                  <a16:creationId xmlns:a16="http://schemas.microsoft.com/office/drawing/2014/main" id="{16F1C9E7-4B03-41D7-844C-D6B0A201ECCC}"/>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7" name="矩形 16">
            <a:extLst>
              <a:ext uri="{FF2B5EF4-FFF2-40B4-BE49-F238E27FC236}">
                <a16:creationId xmlns:a16="http://schemas.microsoft.com/office/drawing/2014/main" id="{9DB6D25B-62BB-443F-8EFA-7B3D8DFEAC82}"/>
              </a:ext>
            </a:extLst>
          </p:cNvPr>
          <p:cNvSpPr/>
          <p:nvPr/>
        </p:nvSpPr>
        <p:spPr bwMode="auto">
          <a:xfrm>
            <a:off x="3532506" y="260034"/>
            <a:ext cx="3617337"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Unresearched scene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091C80-F80A-4EE8-A551-C882E613138A}"/>
              </a:ext>
            </a:extLst>
          </p:cNvPr>
          <p:cNvSpPr txBox="1"/>
          <p:nvPr/>
        </p:nvSpPr>
        <p:spPr>
          <a:xfrm>
            <a:off x="555928" y="975655"/>
            <a:ext cx="7920252" cy="369332"/>
          </a:xfrm>
          <a:prstGeom prst="rect">
            <a:avLst/>
          </a:prstGeom>
          <a:noFill/>
        </p:spPr>
        <p:txBody>
          <a:bodyPr wrap="square">
            <a:spAutoFit/>
          </a:bodyPr>
          <a:lstStyle/>
          <a:p>
            <a:r>
              <a:rPr lang="en-US" altLang="zh-CN" sz="18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Model distribution / </a:t>
            </a:r>
            <a:r>
              <a:rPr lang="en-US" altLang="zh-CN"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s</a:t>
            </a:r>
            <a:r>
              <a:rPr lang="en-US" altLang="zh-CN" sz="18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upervision (watermarks as license) </a:t>
            </a:r>
          </a:p>
        </p:txBody>
      </p:sp>
      <p:grpSp>
        <p:nvGrpSpPr>
          <p:cNvPr id="28" name="组合 27">
            <a:extLst>
              <a:ext uri="{FF2B5EF4-FFF2-40B4-BE49-F238E27FC236}">
                <a16:creationId xmlns:a16="http://schemas.microsoft.com/office/drawing/2014/main" id="{F2C3DC45-C958-4CC2-B912-18A6CCA13AC8}"/>
              </a:ext>
            </a:extLst>
          </p:cNvPr>
          <p:cNvGrpSpPr/>
          <p:nvPr/>
        </p:nvGrpSpPr>
        <p:grpSpPr>
          <a:xfrm>
            <a:off x="5178219" y="1850437"/>
            <a:ext cx="1878266" cy="975714"/>
            <a:chOff x="2481317" y="3639373"/>
            <a:chExt cx="2867717" cy="1489710"/>
          </a:xfrm>
        </p:grpSpPr>
        <p:sp>
          <p:nvSpPr>
            <p:cNvPr id="29" name="椭圆 28">
              <a:extLst>
                <a:ext uri="{FF2B5EF4-FFF2-40B4-BE49-F238E27FC236}">
                  <a16:creationId xmlns:a16="http://schemas.microsoft.com/office/drawing/2014/main" id="{B2D33D08-3686-4EF6-BAB0-955C962F8434}"/>
                </a:ext>
              </a:extLst>
            </p:cNvPr>
            <p:cNvSpPr/>
            <p:nvPr/>
          </p:nvSpPr>
          <p:spPr>
            <a:xfrm>
              <a:off x="3284534"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4F0C45B4-549E-49BA-A863-44B00D38E272}"/>
                </a:ext>
              </a:extLst>
            </p:cNvPr>
            <p:cNvSpPr/>
            <p:nvPr/>
          </p:nvSpPr>
          <p:spPr>
            <a:xfrm>
              <a:off x="3284534"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D913629F-F353-4C86-A860-27338BEE2419}"/>
                </a:ext>
              </a:extLst>
            </p:cNvPr>
            <p:cNvSpPr/>
            <p:nvPr/>
          </p:nvSpPr>
          <p:spPr>
            <a:xfrm>
              <a:off x="3284534"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A06C6450-08A6-440A-9C9A-8B6F58437C50}"/>
                </a:ext>
              </a:extLst>
            </p:cNvPr>
            <p:cNvSpPr/>
            <p:nvPr/>
          </p:nvSpPr>
          <p:spPr>
            <a:xfrm>
              <a:off x="2481317"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905FD84A-1A0B-4015-918C-C72165585AA2}"/>
                </a:ext>
              </a:extLst>
            </p:cNvPr>
            <p:cNvSpPr/>
            <p:nvPr/>
          </p:nvSpPr>
          <p:spPr>
            <a:xfrm>
              <a:off x="2481317"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A3F7693-7BDD-47C4-B563-7F0F3048BA9C}"/>
                </a:ext>
              </a:extLst>
            </p:cNvPr>
            <p:cNvSpPr/>
            <p:nvPr/>
          </p:nvSpPr>
          <p:spPr>
            <a:xfrm>
              <a:off x="4227249"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0CA07A94-713F-4FC4-BEAE-1F1A966B4672}"/>
                </a:ext>
              </a:extLst>
            </p:cNvPr>
            <p:cNvSpPr/>
            <p:nvPr/>
          </p:nvSpPr>
          <p:spPr>
            <a:xfrm>
              <a:off x="4227249"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420657C3-B982-414D-BF28-8510030D0002}"/>
                </a:ext>
              </a:extLst>
            </p:cNvPr>
            <p:cNvSpPr/>
            <p:nvPr/>
          </p:nvSpPr>
          <p:spPr>
            <a:xfrm>
              <a:off x="4227249"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EF504D9D-7A4E-4461-A67C-67F4079995B4}"/>
                </a:ext>
              </a:extLst>
            </p:cNvPr>
            <p:cNvSpPr/>
            <p:nvPr/>
          </p:nvSpPr>
          <p:spPr>
            <a:xfrm>
              <a:off x="4987084"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6C898AD-84BA-431F-8866-05D03CFB33EA}"/>
                </a:ext>
              </a:extLst>
            </p:cNvPr>
            <p:cNvSpPr/>
            <p:nvPr/>
          </p:nvSpPr>
          <p:spPr>
            <a:xfrm>
              <a:off x="4987084"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BFD3A93F-7B0B-475C-8D10-CE83ECE4B61C}"/>
                </a:ext>
              </a:extLst>
            </p:cNvPr>
            <p:cNvCxnSpPr>
              <a:cxnSpLocks/>
              <a:stCxn id="32" idx="6"/>
              <a:endCxn id="30" idx="2"/>
            </p:cNvCxnSpPr>
            <p:nvPr/>
          </p:nvCxnSpPr>
          <p:spPr>
            <a:xfrm>
              <a:off x="2843267" y="4095620"/>
              <a:ext cx="441267"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917FC675-2927-48A4-96B4-DEEF95A48FC4}"/>
                </a:ext>
              </a:extLst>
            </p:cNvPr>
            <p:cNvCxnSpPr>
              <a:cxnSpLocks/>
              <a:stCxn id="33" idx="6"/>
              <a:endCxn id="30" idx="2"/>
            </p:cNvCxnSpPr>
            <p:nvPr/>
          </p:nvCxnSpPr>
          <p:spPr>
            <a:xfrm flipV="1">
              <a:off x="2843267" y="4384228"/>
              <a:ext cx="441267"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AF2A351-CE20-4D8E-B725-DDFA500D54C8}"/>
                </a:ext>
              </a:extLst>
            </p:cNvPr>
            <p:cNvCxnSpPr>
              <a:cxnSpLocks/>
              <a:stCxn id="32" idx="6"/>
              <a:endCxn id="31" idx="2"/>
            </p:cNvCxnSpPr>
            <p:nvPr/>
          </p:nvCxnSpPr>
          <p:spPr>
            <a:xfrm>
              <a:off x="2843267" y="4095620"/>
              <a:ext cx="441267"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95FA2A8-43D3-491A-B931-B288CAE0D6A9}"/>
                </a:ext>
              </a:extLst>
            </p:cNvPr>
            <p:cNvCxnSpPr>
              <a:cxnSpLocks/>
              <a:stCxn id="32" idx="6"/>
              <a:endCxn id="29" idx="2"/>
            </p:cNvCxnSpPr>
            <p:nvPr/>
          </p:nvCxnSpPr>
          <p:spPr>
            <a:xfrm flipV="1">
              <a:off x="2843267" y="3820348"/>
              <a:ext cx="441267"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2D0C9D3-B7C6-4A8F-AE14-0792D125D53C}"/>
                </a:ext>
              </a:extLst>
            </p:cNvPr>
            <p:cNvCxnSpPr>
              <a:cxnSpLocks/>
              <a:stCxn id="33" idx="6"/>
              <a:endCxn id="31" idx="2"/>
            </p:cNvCxnSpPr>
            <p:nvPr/>
          </p:nvCxnSpPr>
          <p:spPr>
            <a:xfrm>
              <a:off x="2843267" y="4675997"/>
              <a:ext cx="441267"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1DEE0A6-C225-402A-A7E2-8C4995EDC14C}"/>
                </a:ext>
              </a:extLst>
            </p:cNvPr>
            <p:cNvCxnSpPr>
              <a:cxnSpLocks/>
              <a:stCxn id="33" idx="6"/>
              <a:endCxn id="29" idx="2"/>
            </p:cNvCxnSpPr>
            <p:nvPr/>
          </p:nvCxnSpPr>
          <p:spPr>
            <a:xfrm flipV="1">
              <a:off x="2843267" y="3820348"/>
              <a:ext cx="441267"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DC655B3-F3EA-4135-B1E6-C992428EA749}"/>
                </a:ext>
              </a:extLst>
            </p:cNvPr>
            <p:cNvCxnSpPr>
              <a:cxnSpLocks/>
              <a:stCxn id="34" idx="2"/>
              <a:endCxn id="29" idx="6"/>
            </p:cNvCxnSpPr>
            <p:nvPr/>
          </p:nvCxnSpPr>
          <p:spPr>
            <a:xfrm flipH="1">
              <a:off x="3646484" y="382034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DB1D1448-E4D2-48F4-BEC9-F8EF54F005B1}"/>
                </a:ext>
              </a:extLst>
            </p:cNvPr>
            <p:cNvCxnSpPr>
              <a:cxnSpLocks/>
              <a:stCxn id="29" idx="6"/>
              <a:endCxn id="35" idx="2"/>
            </p:cNvCxnSpPr>
            <p:nvPr/>
          </p:nvCxnSpPr>
          <p:spPr>
            <a:xfrm>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6B024E9-4280-4D72-BBDD-3B82B1F333DC}"/>
                </a:ext>
              </a:extLst>
            </p:cNvPr>
            <p:cNvCxnSpPr>
              <a:cxnSpLocks/>
              <a:stCxn id="29" idx="6"/>
              <a:endCxn id="36" idx="2"/>
            </p:cNvCxnSpPr>
            <p:nvPr/>
          </p:nvCxnSpPr>
          <p:spPr>
            <a:xfrm>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06F99968-207B-4398-B922-99A75CCDAE21}"/>
                </a:ext>
              </a:extLst>
            </p:cNvPr>
            <p:cNvCxnSpPr>
              <a:cxnSpLocks/>
              <a:stCxn id="30" idx="6"/>
              <a:endCxn id="36" idx="2"/>
            </p:cNvCxnSpPr>
            <p:nvPr/>
          </p:nvCxnSpPr>
          <p:spPr>
            <a:xfrm>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1882644E-C672-4E56-B479-B3391C5A5CCD}"/>
                </a:ext>
              </a:extLst>
            </p:cNvPr>
            <p:cNvCxnSpPr>
              <a:cxnSpLocks/>
              <a:stCxn id="30" idx="6"/>
              <a:endCxn id="35" idx="2"/>
            </p:cNvCxnSpPr>
            <p:nvPr/>
          </p:nvCxnSpPr>
          <p:spPr>
            <a:xfrm>
              <a:off x="3646484" y="438422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2DAD934A-4575-4FCD-BAFB-5EC2F2C8AA54}"/>
                </a:ext>
              </a:extLst>
            </p:cNvPr>
            <p:cNvCxnSpPr>
              <a:cxnSpLocks/>
              <a:stCxn id="30" idx="6"/>
              <a:endCxn id="34" idx="2"/>
            </p:cNvCxnSpPr>
            <p:nvPr/>
          </p:nvCxnSpPr>
          <p:spPr>
            <a:xfrm flipV="1">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E06697DD-C374-430E-B843-CE1B69D98536}"/>
                </a:ext>
              </a:extLst>
            </p:cNvPr>
            <p:cNvCxnSpPr>
              <a:cxnSpLocks/>
              <a:stCxn id="31" idx="6"/>
              <a:endCxn id="35" idx="2"/>
            </p:cNvCxnSpPr>
            <p:nvPr/>
          </p:nvCxnSpPr>
          <p:spPr>
            <a:xfrm flipV="1">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2987E9BA-BDA4-44D2-A117-13D4A079ED62}"/>
                </a:ext>
              </a:extLst>
            </p:cNvPr>
            <p:cNvCxnSpPr>
              <a:cxnSpLocks/>
              <a:stCxn id="31" idx="6"/>
              <a:endCxn id="34" idx="2"/>
            </p:cNvCxnSpPr>
            <p:nvPr/>
          </p:nvCxnSpPr>
          <p:spPr>
            <a:xfrm flipV="1">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66DAD865-F42E-480B-B7D7-3B0C150CCF16}"/>
                </a:ext>
              </a:extLst>
            </p:cNvPr>
            <p:cNvCxnSpPr>
              <a:cxnSpLocks/>
              <a:stCxn id="36" idx="2"/>
              <a:endCxn id="31" idx="6"/>
            </p:cNvCxnSpPr>
            <p:nvPr/>
          </p:nvCxnSpPr>
          <p:spPr>
            <a:xfrm flipH="1">
              <a:off x="3646484" y="494810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412291E-D74C-48AB-A6B0-55AF9AA55606}"/>
                </a:ext>
              </a:extLst>
            </p:cNvPr>
            <p:cNvCxnSpPr>
              <a:cxnSpLocks/>
              <a:stCxn id="38" idx="2"/>
              <a:endCxn id="36" idx="6"/>
            </p:cNvCxnSpPr>
            <p:nvPr/>
          </p:nvCxnSpPr>
          <p:spPr>
            <a:xfrm flipH="1">
              <a:off x="4589199" y="4675997"/>
              <a:ext cx="397885"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CB8DFA12-E041-43A5-8B15-D89A44747B02}"/>
                </a:ext>
              </a:extLst>
            </p:cNvPr>
            <p:cNvCxnSpPr>
              <a:cxnSpLocks/>
              <a:stCxn id="38" idx="2"/>
              <a:endCxn id="35" idx="6"/>
            </p:cNvCxnSpPr>
            <p:nvPr/>
          </p:nvCxnSpPr>
          <p:spPr>
            <a:xfrm flipH="1" flipV="1">
              <a:off x="4589199" y="4384228"/>
              <a:ext cx="397885"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9C11E78B-4BE1-48FB-B901-5C0FCC018C21}"/>
                </a:ext>
              </a:extLst>
            </p:cNvPr>
            <p:cNvCxnSpPr>
              <a:cxnSpLocks/>
              <a:stCxn id="38" idx="2"/>
              <a:endCxn id="34" idx="6"/>
            </p:cNvCxnSpPr>
            <p:nvPr/>
          </p:nvCxnSpPr>
          <p:spPr>
            <a:xfrm flipH="1" flipV="1">
              <a:off x="4589199" y="3820348"/>
              <a:ext cx="397885"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4BF5F04-8A82-4620-80FD-055582A5E279}"/>
                </a:ext>
              </a:extLst>
            </p:cNvPr>
            <p:cNvCxnSpPr>
              <a:cxnSpLocks/>
              <a:stCxn id="37" idx="2"/>
              <a:endCxn id="34" idx="6"/>
            </p:cNvCxnSpPr>
            <p:nvPr/>
          </p:nvCxnSpPr>
          <p:spPr>
            <a:xfrm flipH="1" flipV="1">
              <a:off x="4589199" y="3820348"/>
              <a:ext cx="397885"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6B5C7022-078A-4044-A9C1-1B019EF9007D}"/>
                </a:ext>
              </a:extLst>
            </p:cNvPr>
            <p:cNvCxnSpPr>
              <a:cxnSpLocks/>
              <a:stCxn id="37" idx="2"/>
              <a:endCxn id="36" idx="6"/>
            </p:cNvCxnSpPr>
            <p:nvPr/>
          </p:nvCxnSpPr>
          <p:spPr>
            <a:xfrm flipH="1">
              <a:off x="4589199" y="4095620"/>
              <a:ext cx="397885"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8D0765-AA72-4EFD-912B-042D7458296C}"/>
                </a:ext>
              </a:extLst>
            </p:cNvPr>
            <p:cNvCxnSpPr>
              <a:cxnSpLocks/>
              <a:stCxn id="37" idx="2"/>
              <a:endCxn id="35" idx="6"/>
            </p:cNvCxnSpPr>
            <p:nvPr/>
          </p:nvCxnSpPr>
          <p:spPr>
            <a:xfrm flipH="1">
              <a:off x="4589199" y="4095620"/>
              <a:ext cx="397885"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图片 2">
            <a:extLst>
              <a:ext uri="{FF2B5EF4-FFF2-40B4-BE49-F238E27FC236}">
                <a16:creationId xmlns:a16="http://schemas.microsoft.com/office/drawing/2014/main" id="{D147661C-5B89-4A18-83C2-ABB90DD8DB34}"/>
              </a:ext>
            </a:extLst>
          </p:cNvPr>
          <p:cNvPicPr>
            <a:picLocks noChangeAspect="1"/>
          </p:cNvPicPr>
          <p:nvPr/>
        </p:nvPicPr>
        <p:blipFill>
          <a:blip r:embed="rId3"/>
          <a:stretch>
            <a:fillRect/>
          </a:stretch>
        </p:blipFill>
        <p:spPr>
          <a:xfrm>
            <a:off x="2305247" y="1869489"/>
            <a:ext cx="2152381" cy="800000"/>
          </a:xfrm>
          <a:prstGeom prst="rect">
            <a:avLst/>
          </a:prstGeom>
        </p:spPr>
      </p:pic>
      <p:sp>
        <p:nvSpPr>
          <p:cNvPr id="65" name="流程图: 磁盘 64">
            <a:extLst>
              <a:ext uri="{FF2B5EF4-FFF2-40B4-BE49-F238E27FC236}">
                <a16:creationId xmlns:a16="http://schemas.microsoft.com/office/drawing/2014/main" id="{085FDA5B-FEBC-4D49-BC96-02BD02E6E07D}"/>
              </a:ext>
            </a:extLst>
          </p:cNvPr>
          <p:cNvSpPr/>
          <p:nvPr/>
        </p:nvSpPr>
        <p:spPr>
          <a:xfrm>
            <a:off x="615131" y="1792805"/>
            <a:ext cx="1381961" cy="925914"/>
          </a:xfrm>
          <a:prstGeom prst="flowChartMagneticDisk">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A7B88A0A-6E99-4A09-956C-5B6C41861AF6}"/>
              </a:ext>
            </a:extLst>
          </p:cNvPr>
          <p:cNvSpPr txBox="1"/>
          <p:nvPr/>
        </p:nvSpPr>
        <p:spPr>
          <a:xfrm>
            <a:off x="-23419" y="2737747"/>
            <a:ext cx="2659062" cy="584775"/>
          </a:xfrm>
          <a:prstGeom prst="rect">
            <a:avLst/>
          </a:prstGeom>
          <a:noFill/>
        </p:spPr>
        <p:txBody>
          <a:bodyPr wrap="square">
            <a:spAutoFit/>
          </a:bodyPr>
          <a:lstStyle/>
          <a:p>
            <a:pPr algn="ctr"/>
            <a:r>
              <a:rPr lang="zh-CN" altLang="en-US" sz="1600" dirty="0">
                <a:latin typeface="Times New Roman" panose="02020603050405020304" pitchFamily="18" charset="0"/>
                <a:cs typeface="Times New Roman" panose="02020603050405020304" pitchFamily="18" charset="0"/>
              </a:rPr>
              <a:t>Data </a:t>
            </a: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and Computation</a:t>
            </a:r>
            <a:endParaRPr lang="zh-CN" altLang="en-US" sz="1600" dirty="0">
              <a:latin typeface="Times New Roman" panose="02020603050405020304" pitchFamily="18" charset="0"/>
              <a:cs typeface="Times New Roman" panose="02020603050405020304" pitchFamily="18" charset="0"/>
            </a:endParaRPr>
          </a:p>
        </p:txBody>
      </p:sp>
      <p:sp>
        <p:nvSpPr>
          <p:cNvPr id="68" name="箭头: 右 67">
            <a:extLst>
              <a:ext uri="{FF2B5EF4-FFF2-40B4-BE49-F238E27FC236}">
                <a16:creationId xmlns:a16="http://schemas.microsoft.com/office/drawing/2014/main" id="{725DD952-156F-4BAD-B606-8EDE2EC7CACD}"/>
              </a:ext>
            </a:extLst>
          </p:cNvPr>
          <p:cNvSpPr/>
          <p:nvPr/>
        </p:nvSpPr>
        <p:spPr>
          <a:xfrm>
            <a:off x="4592038" y="1964479"/>
            <a:ext cx="421989" cy="649525"/>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extLst>
      <p:ext uri="{BB962C8B-B14F-4D97-AF65-F5344CB8AC3E}">
        <p14:creationId xmlns:p14="http://schemas.microsoft.com/office/powerpoint/2010/main" val="2678758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 3">
            <a:extLst>
              <a:ext uri="{FF2B5EF4-FFF2-40B4-BE49-F238E27FC236}">
                <a16:creationId xmlns:a16="http://schemas.microsoft.com/office/drawing/2014/main" id="{956AB8F1-FABB-4544-8B0D-FD8D9FAC267F}"/>
              </a:ext>
            </a:extLst>
          </p:cNvPr>
          <p:cNvGrpSpPr>
            <a:grpSpLocks/>
          </p:cNvGrpSpPr>
          <p:nvPr/>
        </p:nvGrpSpPr>
        <p:grpSpPr bwMode="auto">
          <a:xfrm>
            <a:off x="-2857" y="164782"/>
            <a:ext cx="12377737" cy="696303"/>
            <a:chOff x="-186265" y="270933"/>
            <a:chExt cx="12378023" cy="696307"/>
          </a:xfrm>
        </p:grpSpPr>
        <p:grpSp>
          <p:nvGrpSpPr>
            <p:cNvPr id="9" name="组 4">
              <a:extLst>
                <a:ext uri="{FF2B5EF4-FFF2-40B4-BE49-F238E27FC236}">
                  <a16:creationId xmlns:a16="http://schemas.microsoft.com/office/drawing/2014/main" id="{F8671D40-FA2D-4A45-A3DD-648AD9E2B4E4}"/>
                </a:ext>
              </a:extLst>
            </p:cNvPr>
            <p:cNvGrpSpPr>
              <a:grpSpLocks/>
            </p:cNvGrpSpPr>
            <p:nvPr/>
          </p:nvGrpSpPr>
          <p:grpSpPr bwMode="auto">
            <a:xfrm flipH="1">
              <a:off x="-186265" y="270933"/>
              <a:ext cx="12378023" cy="696307"/>
              <a:chOff x="-3026341" y="1803400"/>
              <a:chExt cx="5644092" cy="317500"/>
            </a:xfrm>
          </p:grpSpPr>
          <p:cxnSp>
            <p:nvCxnSpPr>
              <p:cNvPr id="11" name="直线连接符 7">
                <a:extLst>
                  <a:ext uri="{FF2B5EF4-FFF2-40B4-BE49-F238E27FC236}">
                    <a16:creationId xmlns:a16="http://schemas.microsoft.com/office/drawing/2014/main" id="{00C2E981-0914-4EC0-A966-30D1D3E693AF}"/>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组 8">
                <a:extLst>
                  <a:ext uri="{FF2B5EF4-FFF2-40B4-BE49-F238E27FC236}">
                    <a16:creationId xmlns:a16="http://schemas.microsoft.com/office/drawing/2014/main" id="{5E8AC842-377B-4CE0-953A-10977C868F7D}"/>
                  </a:ext>
                </a:extLst>
              </p:cNvPr>
              <p:cNvGrpSpPr>
                <a:grpSpLocks/>
              </p:cNvGrpSpPr>
              <p:nvPr/>
            </p:nvGrpSpPr>
            <p:grpSpPr bwMode="auto">
              <a:xfrm>
                <a:off x="1094317" y="1803400"/>
                <a:ext cx="1523434" cy="317500"/>
                <a:chOff x="1094317" y="1803400"/>
                <a:chExt cx="1523434" cy="317500"/>
              </a:xfrm>
            </p:grpSpPr>
            <p:sp>
              <p:nvSpPr>
                <p:cNvPr id="13" name="平行四边形 12">
                  <a:extLst>
                    <a:ext uri="{FF2B5EF4-FFF2-40B4-BE49-F238E27FC236}">
                      <a16:creationId xmlns:a16="http://schemas.microsoft.com/office/drawing/2014/main" id="{37CF0CE7-81E2-4CF1-AC6E-970A29E79B9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793CB601-C4C3-4C9F-95F4-27FB27FDBF1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8A401181-899E-46C5-BBA3-B2765B489F63}"/>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平行四边形 15">
                  <a:extLst>
                    <a:ext uri="{FF2B5EF4-FFF2-40B4-BE49-F238E27FC236}">
                      <a16:creationId xmlns:a16="http://schemas.microsoft.com/office/drawing/2014/main" id="{1364A45E-4423-42DB-81A4-6EBA03AFFABF}"/>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MH_Others_1">
              <a:extLst>
                <a:ext uri="{FF2B5EF4-FFF2-40B4-BE49-F238E27FC236}">
                  <a16:creationId xmlns:a16="http://schemas.microsoft.com/office/drawing/2014/main" id="{16F1C9E7-4B03-41D7-844C-D6B0A201ECCC}"/>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7" name="矩形 16">
            <a:extLst>
              <a:ext uri="{FF2B5EF4-FFF2-40B4-BE49-F238E27FC236}">
                <a16:creationId xmlns:a16="http://schemas.microsoft.com/office/drawing/2014/main" id="{9DB6D25B-62BB-443F-8EFA-7B3D8DFEAC82}"/>
              </a:ext>
            </a:extLst>
          </p:cNvPr>
          <p:cNvSpPr/>
          <p:nvPr/>
        </p:nvSpPr>
        <p:spPr bwMode="auto">
          <a:xfrm>
            <a:off x="3532506" y="260034"/>
            <a:ext cx="3617337"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Unresearched scene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091C80-F80A-4EE8-A551-C882E613138A}"/>
              </a:ext>
            </a:extLst>
          </p:cNvPr>
          <p:cNvSpPr txBox="1"/>
          <p:nvPr/>
        </p:nvSpPr>
        <p:spPr>
          <a:xfrm>
            <a:off x="559833" y="1047349"/>
            <a:ext cx="8762733" cy="461665"/>
          </a:xfrm>
          <a:prstGeom prst="rect">
            <a:avLst/>
          </a:prstGeom>
          <a:noFill/>
        </p:spPr>
        <p:txBody>
          <a:bodyPr wrap="square">
            <a:spAutoFit/>
          </a:bodyPr>
          <a:lstStyle/>
          <a:p>
            <a:r>
              <a:rPr lang="en-US" altLang="zh-CN" sz="24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Model distribution / supervision (watermarks as license) </a:t>
            </a:r>
          </a:p>
        </p:txBody>
      </p:sp>
      <p:grpSp>
        <p:nvGrpSpPr>
          <p:cNvPr id="28" name="组合 27">
            <a:extLst>
              <a:ext uri="{FF2B5EF4-FFF2-40B4-BE49-F238E27FC236}">
                <a16:creationId xmlns:a16="http://schemas.microsoft.com/office/drawing/2014/main" id="{F2C3DC45-C958-4CC2-B912-18A6CCA13AC8}"/>
              </a:ext>
            </a:extLst>
          </p:cNvPr>
          <p:cNvGrpSpPr/>
          <p:nvPr/>
        </p:nvGrpSpPr>
        <p:grpSpPr>
          <a:xfrm>
            <a:off x="5178219" y="1850437"/>
            <a:ext cx="1878266" cy="975714"/>
            <a:chOff x="2481317" y="3639373"/>
            <a:chExt cx="2867717" cy="1489710"/>
          </a:xfrm>
        </p:grpSpPr>
        <p:sp>
          <p:nvSpPr>
            <p:cNvPr id="29" name="椭圆 28">
              <a:extLst>
                <a:ext uri="{FF2B5EF4-FFF2-40B4-BE49-F238E27FC236}">
                  <a16:creationId xmlns:a16="http://schemas.microsoft.com/office/drawing/2014/main" id="{B2D33D08-3686-4EF6-BAB0-955C962F8434}"/>
                </a:ext>
              </a:extLst>
            </p:cNvPr>
            <p:cNvSpPr/>
            <p:nvPr/>
          </p:nvSpPr>
          <p:spPr>
            <a:xfrm>
              <a:off x="3284534"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4F0C45B4-549E-49BA-A863-44B00D38E272}"/>
                </a:ext>
              </a:extLst>
            </p:cNvPr>
            <p:cNvSpPr/>
            <p:nvPr/>
          </p:nvSpPr>
          <p:spPr>
            <a:xfrm>
              <a:off x="3284534"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D913629F-F353-4C86-A860-27338BEE2419}"/>
                </a:ext>
              </a:extLst>
            </p:cNvPr>
            <p:cNvSpPr/>
            <p:nvPr/>
          </p:nvSpPr>
          <p:spPr>
            <a:xfrm>
              <a:off x="3284534"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A06C6450-08A6-440A-9C9A-8B6F58437C50}"/>
                </a:ext>
              </a:extLst>
            </p:cNvPr>
            <p:cNvSpPr/>
            <p:nvPr/>
          </p:nvSpPr>
          <p:spPr>
            <a:xfrm>
              <a:off x="2481317"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905FD84A-1A0B-4015-918C-C72165585AA2}"/>
                </a:ext>
              </a:extLst>
            </p:cNvPr>
            <p:cNvSpPr/>
            <p:nvPr/>
          </p:nvSpPr>
          <p:spPr>
            <a:xfrm>
              <a:off x="2481317"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A3F7693-7BDD-47C4-B563-7F0F3048BA9C}"/>
                </a:ext>
              </a:extLst>
            </p:cNvPr>
            <p:cNvSpPr/>
            <p:nvPr/>
          </p:nvSpPr>
          <p:spPr>
            <a:xfrm>
              <a:off x="4227249"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0CA07A94-713F-4FC4-BEAE-1F1A966B4672}"/>
                </a:ext>
              </a:extLst>
            </p:cNvPr>
            <p:cNvSpPr/>
            <p:nvPr/>
          </p:nvSpPr>
          <p:spPr>
            <a:xfrm>
              <a:off x="4227249"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420657C3-B982-414D-BF28-8510030D0002}"/>
                </a:ext>
              </a:extLst>
            </p:cNvPr>
            <p:cNvSpPr/>
            <p:nvPr/>
          </p:nvSpPr>
          <p:spPr>
            <a:xfrm>
              <a:off x="4227249"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EF504D9D-7A4E-4461-A67C-67F4079995B4}"/>
                </a:ext>
              </a:extLst>
            </p:cNvPr>
            <p:cNvSpPr/>
            <p:nvPr/>
          </p:nvSpPr>
          <p:spPr>
            <a:xfrm>
              <a:off x="4987084"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56C898AD-84BA-431F-8866-05D03CFB33EA}"/>
                </a:ext>
              </a:extLst>
            </p:cNvPr>
            <p:cNvSpPr/>
            <p:nvPr/>
          </p:nvSpPr>
          <p:spPr>
            <a:xfrm>
              <a:off x="4987084"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BFD3A93F-7B0B-475C-8D10-CE83ECE4B61C}"/>
                </a:ext>
              </a:extLst>
            </p:cNvPr>
            <p:cNvCxnSpPr>
              <a:cxnSpLocks/>
              <a:stCxn id="32" idx="6"/>
              <a:endCxn id="30" idx="2"/>
            </p:cNvCxnSpPr>
            <p:nvPr/>
          </p:nvCxnSpPr>
          <p:spPr>
            <a:xfrm>
              <a:off x="2843267" y="4095620"/>
              <a:ext cx="441267"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917FC675-2927-48A4-96B4-DEEF95A48FC4}"/>
                </a:ext>
              </a:extLst>
            </p:cNvPr>
            <p:cNvCxnSpPr>
              <a:cxnSpLocks/>
              <a:stCxn id="33" idx="6"/>
              <a:endCxn id="30" idx="2"/>
            </p:cNvCxnSpPr>
            <p:nvPr/>
          </p:nvCxnSpPr>
          <p:spPr>
            <a:xfrm flipV="1">
              <a:off x="2843267" y="4384228"/>
              <a:ext cx="441267"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AF2A351-CE20-4D8E-B725-DDFA500D54C8}"/>
                </a:ext>
              </a:extLst>
            </p:cNvPr>
            <p:cNvCxnSpPr>
              <a:cxnSpLocks/>
              <a:stCxn id="32" idx="6"/>
              <a:endCxn id="31" idx="2"/>
            </p:cNvCxnSpPr>
            <p:nvPr/>
          </p:nvCxnSpPr>
          <p:spPr>
            <a:xfrm>
              <a:off x="2843267" y="4095620"/>
              <a:ext cx="441267"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95FA2A8-43D3-491A-B931-B288CAE0D6A9}"/>
                </a:ext>
              </a:extLst>
            </p:cNvPr>
            <p:cNvCxnSpPr>
              <a:cxnSpLocks/>
              <a:stCxn id="32" idx="6"/>
              <a:endCxn id="29" idx="2"/>
            </p:cNvCxnSpPr>
            <p:nvPr/>
          </p:nvCxnSpPr>
          <p:spPr>
            <a:xfrm flipV="1">
              <a:off x="2843267" y="3820348"/>
              <a:ext cx="441267"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92D0C9D3-B7C6-4A8F-AE14-0792D125D53C}"/>
                </a:ext>
              </a:extLst>
            </p:cNvPr>
            <p:cNvCxnSpPr>
              <a:cxnSpLocks/>
              <a:stCxn id="33" idx="6"/>
              <a:endCxn id="31" idx="2"/>
            </p:cNvCxnSpPr>
            <p:nvPr/>
          </p:nvCxnSpPr>
          <p:spPr>
            <a:xfrm>
              <a:off x="2843267" y="4675997"/>
              <a:ext cx="441267"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1DEE0A6-C225-402A-A7E2-8C4995EDC14C}"/>
                </a:ext>
              </a:extLst>
            </p:cNvPr>
            <p:cNvCxnSpPr>
              <a:cxnSpLocks/>
              <a:stCxn id="33" idx="6"/>
              <a:endCxn id="29" idx="2"/>
            </p:cNvCxnSpPr>
            <p:nvPr/>
          </p:nvCxnSpPr>
          <p:spPr>
            <a:xfrm flipV="1">
              <a:off x="2843267" y="3820348"/>
              <a:ext cx="441267"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4DC655B3-F3EA-4135-B1E6-C992428EA749}"/>
                </a:ext>
              </a:extLst>
            </p:cNvPr>
            <p:cNvCxnSpPr>
              <a:cxnSpLocks/>
              <a:stCxn id="34" idx="2"/>
              <a:endCxn id="29" idx="6"/>
            </p:cNvCxnSpPr>
            <p:nvPr/>
          </p:nvCxnSpPr>
          <p:spPr>
            <a:xfrm flipH="1">
              <a:off x="3646484" y="382034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DB1D1448-E4D2-48F4-BEC9-F8EF54F005B1}"/>
                </a:ext>
              </a:extLst>
            </p:cNvPr>
            <p:cNvCxnSpPr>
              <a:cxnSpLocks/>
              <a:stCxn id="29" idx="6"/>
              <a:endCxn id="35" idx="2"/>
            </p:cNvCxnSpPr>
            <p:nvPr/>
          </p:nvCxnSpPr>
          <p:spPr>
            <a:xfrm>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6B024E9-4280-4D72-BBDD-3B82B1F333DC}"/>
                </a:ext>
              </a:extLst>
            </p:cNvPr>
            <p:cNvCxnSpPr>
              <a:cxnSpLocks/>
              <a:stCxn id="29" idx="6"/>
              <a:endCxn id="36" idx="2"/>
            </p:cNvCxnSpPr>
            <p:nvPr/>
          </p:nvCxnSpPr>
          <p:spPr>
            <a:xfrm>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06F99968-207B-4398-B922-99A75CCDAE21}"/>
                </a:ext>
              </a:extLst>
            </p:cNvPr>
            <p:cNvCxnSpPr>
              <a:cxnSpLocks/>
              <a:stCxn id="30" idx="6"/>
              <a:endCxn id="36" idx="2"/>
            </p:cNvCxnSpPr>
            <p:nvPr/>
          </p:nvCxnSpPr>
          <p:spPr>
            <a:xfrm>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1882644E-C672-4E56-B479-B3391C5A5CCD}"/>
                </a:ext>
              </a:extLst>
            </p:cNvPr>
            <p:cNvCxnSpPr>
              <a:cxnSpLocks/>
              <a:stCxn id="30" idx="6"/>
              <a:endCxn id="35" idx="2"/>
            </p:cNvCxnSpPr>
            <p:nvPr/>
          </p:nvCxnSpPr>
          <p:spPr>
            <a:xfrm>
              <a:off x="3646484" y="438422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2DAD934A-4575-4FCD-BAFB-5EC2F2C8AA54}"/>
                </a:ext>
              </a:extLst>
            </p:cNvPr>
            <p:cNvCxnSpPr>
              <a:cxnSpLocks/>
              <a:stCxn id="30" idx="6"/>
              <a:endCxn id="34" idx="2"/>
            </p:cNvCxnSpPr>
            <p:nvPr/>
          </p:nvCxnSpPr>
          <p:spPr>
            <a:xfrm flipV="1">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E06697DD-C374-430E-B843-CE1B69D98536}"/>
                </a:ext>
              </a:extLst>
            </p:cNvPr>
            <p:cNvCxnSpPr>
              <a:cxnSpLocks/>
              <a:stCxn id="31" idx="6"/>
              <a:endCxn id="35" idx="2"/>
            </p:cNvCxnSpPr>
            <p:nvPr/>
          </p:nvCxnSpPr>
          <p:spPr>
            <a:xfrm flipV="1">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2987E9BA-BDA4-44D2-A117-13D4A079ED62}"/>
                </a:ext>
              </a:extLst>
            </p:cNvPr>
            <p:cNvCxnSpPr>
              <a:cxnSpLocks/>
              <a:stCxn id="31" idx="6"/>
              <a:endCxn id="34" idx="2"/>
            </p:cNvCxnSpPr>
            <p:nvPr/>
          </p:nvCxnSpPr>
          <p:spPr>
            <a:xfrm flipV="1">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66DAD865-F42E-480B-B7D7-3B0C150CCF16}"/>
                </a:ext>
              </a:extLst>
            </p:cNvPr>
            <p:cNvCxnSpPr>
              <a:cxnSpLocks/>
              <a:stCxn id="36" idx="2"/>
              <a:endCxn id="31" idx="6"/>
            </p:cNvCxnSpPr>
            <p:nvPr/>
          </p:nvCxnSpPr>
          <p:spPr>
            <a:xfrm flipH="1">
              <a:off x="3646484" y="494810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412291E-D74C-48AB-A6B0-55AF9AA55606}"/>
                </a:ext>
              </a:extLst>
            </p:cNvPr>
            <p:cNvCxnSpPr>
              <a:cxnSpLocks/>
              <a:stCxn id="38" idx="2"/>
              <a:endCxn id="36" idx="6"/>
            </p:cNvCxnSpPr>
            <p:nvPr/>
          </p:nvCxnSpPr>
          <p:spPr>
            <a:xfrm flipH="1">
              <a:off x="4589199" y="4675997"/>
              <a:ext cx="397885"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CB8DFA12-E041-43A5-8B15-D89A44747B02}"/>
                </a:ext>
              </a:extLst>
            </p:cNvPr>
            <p:cNvCxnSpPr>
              <a:cxnSpLocks/>
              <a:stCxn id="38" idx="2"/>
              <a:endCxn id="35" idx="6"/>
            </p:cNvCxnSpPr>
            <p:nvPr/>
          </p:nvCxnSpPr>
          <p:spPr>
            <a:xfrm flipH="1" flipV="1">
              <a:off x="4589199" y="4384228"/>
              <a:ext cx="397885"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9C11E78B-4BE1-48FB-B901-5C0FCC018C21}"/>
                </a:ext>
              </a:extLst>
            </p:cNvPr>
            <p:cNvCxnSpPr>
              <a:cxnSpLocks/>
              <a:stCxn id="38" idx="2"/>
              <a:endCxn id="34" idx="6"/>
            </p:cNvCxnSpPr>
            <p:nvPr/>
          </p:nvCxnSpPr>
          <p:spPr>
            <a:xfrm flipH="1" flipV="1">
              <a:off x="4589199" y="3820348"/>
              <a:ext cx="397885"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B4BF5F04-8A82-4620-80FD-055582A5E279}"/>
                </a:ext>
              </a:extLst>
            </p:cNvPr>
            <p:cNvCxnSpPr>
              <a:cxnSpLocks/>
              <a:stCxn id="37" idx="2"/>
              <a:endCxn id="34" idx="6"/>
            </p:cNvCxnSpPr>
            <p:nvPr/>
          </p:nvCxnSpPr>
          <p:spPr>
            <a:xfrm flipH="1" flipV="1">
              <a:off x="4589199" y="3820348"/>
              <a:ext cx="397885"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6B5C7022-078A-4044-A9C1-1B019EF9007D}"/>
                </a:ext>
              </a:extLst>
            </p:cNvPr>
            <p:cNvCxnSpPr>
              <a:cxnSpLocks/>
              <a:stCxn id="37" idx="2"/>
              <a:endCxn id="36" idx="6"/>
            </p:cNvCxnSpPr>
            <p:nvPr/>
          </p:nvCxnSpPr>
          <p:spPr>
            <a:xfrm flipH="1">
              <a:off x="4589199" y="4095620"/>
              <a:ext cx="397885"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8D0765-AA72-4EFD-912B-042D7458296C}"/>
                </a:ext>
              </a:extLst>
            </p:cNvPr>
            <p:cNvCxnSpPr>
              <a:cxnSpLocks/>
              <a:stCxn id="37" idx="2"/>
              <a:endCxn id="35" idx="6"/>
            </p:cNvCxnSpPr>
            <p:nvPr/>
          </p:nvCxnSpPr>
          <p:spPr>
            <a:xfrm flipH="1">
              <a:off x="4589199" y="4095620"/>
              <a:ext cx="397885"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图片 2">
            <a:extLst>
              <a:ext uri="{FF2B5EF4-FFF2-40B4-BE49-F238E27FC236}">
                <a16:creationId xmlns:a16="http://schemas.microsoft.com/office/drawing/2014/main" id="{D147661C-5B89-4A18-83C2-ABB90DD8DB34}"/>
              </a:ext>
            </a:extLst>
          </p:cNvPr>
          <p:cNvPicPr>
            <a:picLocks noChangeAspect="1"/>
          </p:cNvPicPr>
          <p:nvPr/>
        </p:nvPicPr>
        <p:blipFill>
          <a:blip r:embed="rId3"/>
          <a:stretch>
            <a:fillRect/>
          </a:stretch>
        </p:blipFill>
        <p:spPr>
          <a:xfrm>
            <a:off x="2305247" y="1869489"/>
            <a:ext cx="2152381" cy="800000"/>
          </a:xfrm>
          <a:prstGeom prst="rect">
            <a:avLst/>
          </a:prstGeom>
        </p:spPr>
      </p:pic>
      <p:sp>
        <p:nvSpPr>
          <p:cNvPr id="65" name="流程图: 磁盘 64">
            <a:extLst>
              <a:ext uri="{FF2B5EF4-FFF2-40B4-BE49-F238E27FC236}">
                <a16:creationId xmlns:a16="http://schemas.microsoft.com/office/drawing/2014/main" id="{085FDA5B-FEBC-4D49-BC96-02BD02E6E07D}"/>
              </a:ext>
            </a:extLst>
          </p:cNvPr>
          <p:cNvSpPr/>
          <p:nvPr/>
        </p:nvSpPr>
        <p:spPr>
          <a:xfrm>
            <a:off x="615131" y="1792805"/>
            <a:ext cx="1381961" cy="925914"/>
          </a:xfrm>
          <a:prstGeom prst="flowChartMagneticDisk">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A7B88A0A-6E99-4A09-956C-5B6C41861AF6}"/>
              </a:ext>
            </a:extLst>
          </p:cNvPr>
          <p:cNvSpPr txBox="1"/>
          <p:nvPr/>
        </p:nvSpPr>
        <p:spPr>
          <a:xfrm>
            <a:off x="-23419" y="2737747"/>
            <a:ext cx="2659062" cy="584775"/>
          </a:xfrm>
          <a:prstGeom prst="rect">
            <a:avLst/>
          </a:prstGeom>
          <a:noFill/>
        </p:spPr>
        <p:txBody>
          <a:bodyPr wrap="square">
            <a:spAutoFit/>
          </a:bodyPr>
          <a:lstStyle/>
          <a:p>
            <a:pPr algn="ctr"/>
            <a:r>
              <a:rPr lang="zh-CN" altLang="en-US" sz="1600" dirty="0">
                <a:latin typeface="Times New Roman" panose="02020603050405020304" pitchFamily="18" charset="0"/>
                <a:cs typeface="Times New Roman" panose="02020603050405020304" pitchFamily="18" charset="0"/>
              </a:rPr>
              <a:t>Data </a:t>
            </a: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and Computation</a:t>
            </a:r>
            <a:endParaRPr lang="zh-CN" altLang="en-US" sz="1600" dirty="0">
              <a:latin typeface="Times New Roman" panose="02020603050405020304" pitchFamily="18" charset="0"/>
              <a:cs typeface="Times New Roman" panose="02020603050405020304" pitchFamily="18" charset="0"/>
            </a:endParaRPr>
          </a:p>
        </p:txBody>
      </p:sp>
      <p:sp>
        <p:nvSpPr>
          <p:cNvPr id="68" name="箭头: 右 67">
            <a:extLst>
              <a:ext uri="{FF2B5EF4-FFF2-40B4-BE49-F238E27FC236}">
                <a16:creationId xmlns:a16="http://schemas.microsoft.com/office/drawing/2014/main" id="{725DD952-156F-4BAD-B606-8EDE2EC7CACD}"/>
              </a:ext>
            </a:extLst>
          </p:cNvPr>
          <p:cNvSpPr/>
          <p:nvPr/>
        </p:nvSpPr>
        <p:spPr>
          <a:xfrm>
            <a:off x="4592038" y="1964479"/>
            <a:ext cx="421989" cy="649525"/>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4" name="直接箭头连接符 3">
            <a:extLst>
              <a:ext uri="{FF2B5EF4-FFF2-40B4-BE49-F238E27FC236}">
                <a16:creationId xmlns:a16="http://schemas.microsoft.com/office/drawing/2014/main" id="{A1A73E9C-EC23-4E19-B925-DBD2FEEC35B2}"/>
              </a:ext>
            </a:extLst>
          </p:cNvPr>
          <p:cNvCxnSpPr>
            <a:cxnSpLocks/>
            <a:endCxn id="22" idx="0"/>
          </p:cNvCxnSpPr>
          <p:nvPr/>
        </p:nvCxnSpPr>
        <p:spPr>
          <a:xfrm flipH="1">
            <a:off x="2219995" y="3153959"/>
            <a:ext cx="3602839" cy="1208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直接箭头连接符 60">
            <a:extLst>
              <a:ext uri="{FF2B5EF4-FFF2-40B4-BE49-F238E27FC236}">
                <a16:creationId xmlns:a16="http://schemas.microsoft.com/office/drawing/2014/main" id="{62CF5AF7-EF69-4ABA-8160-E6FD55C67005}"/>
              </a:ext>
            </a:extLst>
          </p:cNvPr>
          <p:cNvCxnSpPr>
            <a:cxnSpLocks/>
            <a:endCxn id="64" idx="0"/>
          </p:cNvCxnSpPr>
          <p:nvPr/>
        </p:nvCxnSpPr>
        <p:spPr>
          <a:xfrm flipH="1">
            <a:off x="3581537" y="3147864"/>
            <a:ext cx="2446305" cy="1212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直接箭头连接符 61">
            <a:extLst>
              <a:ext uri="{FF2B5EF4-FFF2-40B4-BE49-F238E27FC236}">
                <a16:creationId xmlns:a16="http://schemas.microsoft.com/office/drawing/2014/main" id="{F636CE26-AE4C-4B25-B305-7BD0CF1C4753}"/>
              </a:ext>
            </a:extLst>
          </p:cNvPr>
          <p:cNvCxnSpPr>
            <a:cxnSpLocks/>
            <a:endCxn id="69" idx="0"/>
          </p:cNvCxnSpPr>
          <p:nvPr/>
        </p:nvCxnSpPr>
        <p:spPr>
          <a:xfrm flipH="1">
            <a:off x="4721142" y="3147863"/>
            <a:ext cx="1624421" cy="12121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直接箭头连接符 62">
            <a:extLst>
              <a:ext uri="{FF2B5EF4-FFF2-40B4-BE49-F238E27FC236}">
                <a16:creationId xmlns:a16="http://schemas.microsoft.com/office/drawing/2014/main" id="{EBEB64FC-7886-4CD1-AD6A-1730B9E37275}"/>
              </a:ext>
            </a:extLst>
          </p:cNvPr>
          <p:cNvCxnSpPr>
            <a:cxnSpLocks/>
            <a:endCxn id="70" idx="0"/>
          </p:cNvCxnSpPr>
          <p:nvPr/>
        </p:nvCxnSpPr>
        <p:spPr>
          <a:xfrm>
            <a:off x="6497963" y="3141076"/>
            <a:ext cx="439989" cy="11964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2" name="图片 21">
            <a:extLst>
              <a:ext uri="{FF2B5EF4-FFF2-40B4-BE49-F238E27FC236}">
                <a16:creationId xmlns:a16="http://schemas.microsoft.com/office/drawing/2014/main" id="{29C41A1A-4379-4075-B3A5-C7FF2EB56C7F}"/>
              </a:ext>
            </a:extLst>
          </p:cNvPr>
          <p:cNvPicPr>
            <a:picLocks noChangeAspect="1"/>
          </p:cNvPicPr>
          <p:nvPr/>
        </p:nvPicPr>
        <p:blipFill>
          <a:blip r:embed="rId4"/>
          <a:stretch>
            <a:fillRect/>
          </a:stretch>
        </p:blipFill>
        <p:spPr>
          <a:xfrm>
            <a:off x="1788545" y="4362044"/>
            <a:ext cx="862899" cy="904384"/>
          </a:xfrm>
          <a:prstGeom prst="rect">
            <a:avLst/>
          </a:prstGeom>
        </p:spPr>
      </p:pic>
      <p:pic>
        <p:nvPicPr>
          <p:cNvPr id="64" name="图片 63">
            <a:extLst>
              <a:ext uri="{FF2B5EF4-FFF2-40B4-BE49-F238E27FC236}">
                <a16:creationId xmlns:a16="http://schemas.microsoft.com/office/drawing/2014/main" id="{7CEFBC7F-32AD-4778-9E33-3674766F4A32}"/>
              </a:ext>
            </a:extLst>
          </p:cNvPr>
          <p:cNvPicPr>
            <a:picLocks noChangeAspect="1"/>
          </p:cNvPicPr>
          <p:nvPr/>
        </p:nvPicPr>
        <p:blipFill>
          <a:blip r:embed="rId4"/>
          <a:stretch>
            <a:fillRect/>
          </a:stretch>
        </p:blipFill>
        <p:spPr>
          <a:xfrm>
            <a:off x="3150087" y="4360004"/>
            <a:ext cx="862899" cy="904384"/>
          </a:xfrm>
          <a:prstGeom prst="rect">
            <a:avLst/>
          </a:prstGeom>
        </p:spPr>
      </p:pic>
      <p:pic>
        <p:nvPicPr>
          <p:cNvPr id="69" name="图片 68">
            <a:extLst>
              <a:ext uri="{FF2B5EF4-FFF2-40B4-BE49-F238E27FC236}">
                <a16:creationId xmlns:a16="http://schemas.microsoft.com/office/drawing/2014/main" id="{F8F689A7-8055-497A-91A0-4684BA3B2539}"/>
              </a:ext>
            </a:extLst>
          </p:cNvPr>
          <p:cNvPicPr>
            <a:picLocks noChangeAspect="1"/>
          </p:cNvPicPr>
          <p:nvPr/>
        </p:nvPicPr>
        <p:blipFill>
          <a:blip r:embed="rId4"/>
          <a:stretch>
            <a:fillRect/>
          </a:stretch>
        </p:blipFill>
        <p:spPr>
          <a:xfrm>
            <a:off x="4289692" y="4360004"/>
            <a:ext cx="862899" cy="904384"/>
          </a:xfrm>
          <a:prstGeom prst="rect">
            <a:avLst/>
          </a:prstGeom>
        </p:spPr>
      </p:pic>
      <p:pic>
        <p:nvPicPr>
          <p:cNvPr id="70" name="图片 69">
            <a:extLst>
              <a:ext uri="{FF2B5EF4-FFF2-40B4-BE49-F238E27FC236}">
                <a16:creationId xmlns:a16="http://schemas.microsoft.com/office/drawing/2014/main" id="{2E6FADB6-836E-4541-A869-6FDC240FF319}"/>
              </a:ext>
            </a:extLst>
          </p:cNvPr>
          <p:cNvPicPr>
            <a:picLocks noChangeAspect="1"/>
          </p:cNvPicPr>
          <p:nvPr/>
        </p:nvPicPr>
        <p:blipFill>
          <a:blip r:embed="rId4"/>
          <a:stretch>
            <a:fillRect/>
          </a:stretch>
        </p:blipFill>
        <p:spPr>
          <a:xfrm>
            <a:off x="6506502" y="4337524"/>
            <a:ext cx="862899" cy="904384"/>
          </a:xfrm>
          <a:prstGeom prst="rect">
            <a:avLst/>
          </a:prstGeom>
        </p:spPr>
      </p:pic>
      <p:sp>
        <p:nvSpPr>
          <p:cNvPr id="27" name="文本框 26">
            <a:extLst>
              <a:ext uri="{FF2B5EF4-FFF2-40B4-BE49-F238E27FC236}">
                <a16:creationId xmlns:a16="http://schemas.microsoft.com/office/drawing/2014/main" id="{235301E3-4161-4644-AE00-4CE4F8CC0055}"/>
              </a:ext>
            </a:extLst>
          </p:cNvPr>
          <p:cNvSpPr txBox="1"/>
          <p:nvPr/>
        </p:nvSpPr>
        <p:spPr>
          <a:xfrm>
            <a:off x="5533352" y="4557831"/>
            <a:ext cx="854515" cy="646331"/>
          </a:xfrm>
          <a:prstGeom prst="rect">
            <a:avLst/>
          </a:prstGeom>
          <a:noFill/>
        </p:spPr>
        <p:txBody>
          <a:bodyPr wrap="square" rtlCol="0">
            <a:spAutoFit/>
          </a:bodyPr>
          <a:lstStyle/>
          <a:p>
            <a:r>
              <a:rPr lang="en-US" altLang="zh-CN" sz="3600" b="1" dirty="0"/>
              <a:t>…</a:t>
            </a:r>
            <a:endParaRPr lang="zh-CN" altLang="en-US" sz="3600" b="1" dirty="0"/>
          </a:p>
        </p:txBody>
      </p:sp>
      <p:sp>
        <p:nvSpPr>
          <p:cNvPr id="72" name="文本框 71">
            <a:extLst>
              <a:ext uri="{FF2B5EF4-FFF2-40B4-BE49-F238E27FC236}">
                <a16:creationId xmlns:a16="http://schemas.microsoft.com/office/drawing/2014/main" id="{42E849E1-4BF2-41CF-9B52-0D363DA8E7DA}"/>
              </a:ext>
            </a:extLst>
          </p:cNvPr>
          <p:cNvSpPr txBox="1"/>
          <p:nvPr/>
        </p:nvSpPr>
        <p:spPr>
          <a:xfrm>
            <a:off x="1709242" y="5247474"/>
            <a:ext cx="1021505" cy="381793"/>
          </a:xfrm>
          <a:prstGeom prst="rect">
            <a:avLst/>
          </a:prstGeom>
          <a:noFill/>
        </p:spPr>
        <p:txBody>
          <a:bodyPr wrap="square">
            <a:spAutoFit/>
          </a:bodyPr>
          <a:lstStyle/>
          <a:p>
            <a:r>
              <a:rPr lang="en-US" altLang="zh-CN" b="0" i="0" dirty="0">
                <a:effectLst/>
                <a:latin typeface="Roboto" panose="020B0604020202020204" pitchFamily="2" charset="0"/>
              </a:rPr>
              <a:t>Client A</a:t>
            </a:r>
            <a:endParaRPr lang="zh-CN" altLang="en-US" dirty="0"/>
          </a:p>
        </p:txBody>
      </p:sp>
      <p:sp>
        <p:nvSpPr>
          <p:cNvPr id="73" name="文本框 72">
            <a:extLst>
              <a:ext uri="{FF2B5EF4-FFF2-40B4-BE49-F238E27FC236}">
                <a16:creationId xmlns:a16="http://schemas.microsoft.com/office/drawing/2014/main" id="{7E6085F4-380C-442D-917B-7421C920728C}"/>
              </a:ext>
            </a:extLst>
          </p:cNvPr>
          <p:cNvSpPr txBox="1"/>
          <p:nvPr/>
        </p:nvSpPr>
        <p:spPr>
          <a:xfrm>
            <a:off x="3070783" y="5266778"/>
            <a:ext cx="1021505" cy="381793"/>
          </a:xfrm>
          <a:prstGeom prst="rect">
            <a:avLst/>
          </a:prstGeom>
          <a:noFill/>
        </p:spPr>
        <p:txBody>
          <a:bodyPr wrap="square">
            <a:spAutoFit/>
          </a:bodyPr>
          <a:lstStyle/>
          <a:p>
            <a:r>
              <a:rPr lang="en-US" altLang="zh-CN" b="0" i="0" dirty="0">
                <a:effectLst/>
                <a:latin typeface="Roboto" panose="020B0604020202020204" pitchFamily="2" charset="0"/>
              </a:rPr>
              <a:t>Client B</a:t>
            </a:r>
            <a:endParaRPr lang="zh-CN" altLang="en-US" dirty="0"/>
          </a:p>
        </p:txBody>
      </p:sp>
      <p:sp>
        <p:nvSpPr>
          <p:cNvPr id="74" name="文本框 73">
            <a:extLst>
              <a:ext uri="{FF2B5EF4-FFF2-40B4-BE49-F238E27FC236}">
                <a16:creationId xmlns:a16="http://schemas.microsoft.com/office/drawing/2014/main" id="{FE5802D5-5B74-45CD-8646-B1790A49680F}"/>
              </a:ext>
            </a:extLst>
          </p:cNvPr>
          <p:cNvSpPr txBox="1"/>
          <p:nvPr/>
        </p:nvSpPr>
        <p:spPr>
          <a:xfrm>
            <a:off x="4210388" y="5266778"/>
            <a:ext cx="1021505" cy="381793"/>
          </a:xfrm>
          <a:prstGeom prst="rect">
            <a:avLst/>
          </a:prstGeom>
          <a:noFill/>
        </p:spPr>
        <p:txBody>
          <a:bodyPr wrap="square">
            <a:spAutoFit/>
          </a:bodyPr>
          <a:lstStyle/>
          <a:p>
            <a:r>
              <a:rPr lang="en-US" altLang="zh-CN" b="0" i="0" dirty="0">
                <a:effectLst/>
                <a:latin typeface="Roboto" panose="020B0604020202020204" pitchFamily="2" charset="0"/>
              </a:rPr>
              <a:t>Client C</a:t>
            </a:r>
            <a:endParaRPr lang="zh-CN" altLang="en-US" dirty="0"/>
          </a:p>
        </p:txBody>
      </p:sp>
      <p:sp>
        <p:nvSpPr>
          <p:cNvPr id="75" name="文本框 74">
            <a:extLst>
              <a:ext uri="{FF2B5EF4-FFF2-40B4-BE49-F238E27FC236}">
                <a16:creationId xmlns:a16="http://schemas.microsoft.com/office/drawing/2014/main" id="{9E659A89-4B94-4728-A4A2-1B806FAAE4AB}"/>
              </a:ext>
            </a:extLst>
          </p:cNvPr>
          <p:cNvSpPr txBox="1"/>
          <p:nvPr/>
        </p:nvSpPr>
        <p:spPr>
          <a:xfrm>
            <a:off x="6462754" y="5247474"/>
            <a:ext cx="1021505" cy="381793"/>
          </a:xfrm>
          <a:prstGeom prst="rect">
            <a:avLst/>
          </a:prstGeom>
          <a:noFill/>
        </p:spPr>
        <p:txBody>
          <a:bodyPr wrap="square">
            <a:spAutoFit/>
          </a:bodyPr>
          <a:lstStyle/>
          <a:p>
            <a:r>
              <a:rPr lang="en-US" altLang="zh-CN" b="0" i="0" dirty="0">
                <a:effectLst/>
                <a:latin typeface="Roboto" panose="020B0604020202020204" pitchFamily="2" charset="0"/>
              </a:rPr>
              <a:t>Client N</a:t>
            </a:r>
            <a:endParaRPr lang="zh-CN" altLang="en-US" dirty="0"/>
          </a:p>
        </p:txBody>
      </p:sp>
      <p:sp>
        <p:nvSpPr>
          <p:cNvPr id="77" name="文本框 76">
            <a:extLst>
              <a:ext uri="{FF2B5EF4-FFF2-40B4-BE49-F238E27FC236}">
                <a16:creationId xmlns:a16="http://schemas.microsoft.com/office/drawing/2014/main" id="{3FD5AB08-04F7-4F4A-A4DB-50092001BB89}"/>
              </a:ext>
            </a:extLst>
          </p:cNvPr>
          <p:cNvSpPr txBox="1"/>
          <p:nvPr/>
        </p:nvSpPr>
        <p:spPr>
          <a:xfrm>
            <a:off x="4840476" y="2807731"/>
            <a:ext cx="2659061" cy="338554"/>
          </a:xfrm>
          <a:prstGeom prst="rect">
            <a:avLst/>
          </a:prstGeom>
          <a:noFill/>
        </p:spPr>
        <p:txBody>
          <a:bodyPr wrap="square">
            <a:spAutoFit/>
          </a:bodyPr>
          <a:lstStyle/>
          <a:p>
            <a:pPr algn="ctr"/>
            <a:r>
              <a:rPr lang="en-US" altLang="zh-CN" sz="1600" dirty="0">
                <a:latin typeface="Times New Roman" panose="02020603050405020304" pitchFamily="18" charset="0"/>
                <a:cs typeface="Times New Roman" panose="02020603050405020304" pitchFamily="18" charset="0"/>
              </a:rPr>
              <a:t>Model as service /</a:t>
            </a:r>
            <a:r>
              <a:rPr lang="zh-CN" altLang="en-US" sz="1600" dirty="0">
                <a:latin typeface="Times New Roman" panose="02020603050405020304" pitchFamily="18" charset="0"/>
                <a:cs typeface="Times New Roman" panose="02020603050405020304" pitchFamily="18" charset="0"/>
              </a:rPr>
              <a:t>commodity</a:t>
            </a:r>
          </a:p>
        </p:txBody>
      </p:sp>
      <p:sp>
        <p:nvSpPr>
          <p:cNvPr id="78" name="箭头: 右 77">
            <a:extLst>
              <a:ext uri="{FF2B5EF4-FFF2-40B4-BE49-F238E27FC236}">
                <a16:creationId xmlns:a16="http://schemas.microsoft.com/office/drawing/2014/main" id="{967045DD-38B0-4E61-B749-FF125371AD10}"/>
              </a:ext>
            </a:extLst>
          </p:cNvPr>
          <p:cNvSpPr/>
          <p:nvPr/>
        </p:nvSpPr>
        <p:spPr>
          <a:xfrm rot="10800000">
            <a:off x="6974746" y="3529487"/>
            <a:ext cx="942892" cy="412236"/>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80" name="文本框 79">
            <a:extLst>
              <a:ext uri="{FF2B5EF4-FFF2-40B4-BE49-F238E27FC236}">
                <a16:creationId xmlns:a16="http://schemas.microsoft.com/office/drawing/2014/main" id="{A871A7B3-931F-463A-8091-F6765C27BF49}"/>
              </a:ext>
            </a:extLst>
          </p:cNvPr>
          <p:cNvSpPr txBox="1"/>
          <p:nvPr/>
        </p:nvSpPr>
        <p:spPr>
          <a:xfrm>
            <a:off x="8183205" y="2842542"/>
            <a:ext cx="3734448" cy="1569660"/>
          </a:xfrm>
          <a:prstGeom prst="rect">
            <a:avLst/>
          </a:prstGeom>
          <a:noFill/>
        </p:spPr>
        <p:txBody>
          <a:bodyPr wrap="square">
            <a:spAutoFit/>
          </a:bodyPr>
          <a:lstStyle/>
          <a:p>
            <a:r>
              <a:rPr lang="en-US" altLang="zh-CN" sz="2400" dirty="0">
                <a:latin typeface="华文中宋" panose="02010600040101010101" pitchFamily="2" charset="-122"/>
                <a:ea typeface="华文中宋" panose="02010600040101010101" pitchFamily="2" charset="-122"/>
                <a:cs typeface="Times" panose="02020603050405020304" pitchFamily="18" charset="0"/>
              </a:rPr>
              <a:t>If there are restrictions in the agreement.</a:t>
            </a:r>
            <a:r>
              <a:rPr lang="zh-CN" altLang="en-US" sz="2400" dirty="0">
                <a:latin typeface="华文中宋" panose="02010600040101010101" pitchFamily="2" charset="-122"/>
                <a:ea typeface="华文中宋" panose="02010600040101010101" pitchFamily="2" charset="-122"/>
                <a:cs typeface="Times" panose="02020603050405020304" pitchFamily="18" charset="0"/>
              </a:rPr>
              <a:t> </a:t>
            </a:r>
            <a:r>
              <a:rPr lang="en-US" altLang="zh-CN" sz="2400" dirty="0">
                <a:latin typeface="华文中宋" panose="02010600040101010101" pitchFamily="2" charset="-122"/>
                <a:ea typeface="华文中宋" panose="02010600040101010101" pitchFamily="2" charset="-122"/>
                <a:cs typeface="Times" panose="02020603050405020304" pitchFamily="18" charset="0"/>
              </a:rPr>
              <a:t>How to trace the client who violates the agreement?</a:t>
            </a:r>
            <a:endParaRPr lang="zh-CN" altLang="en-US" sz="2400" dirty="0">
              <a:latin typeface="华文中宋" panose="02010600040101010101" pitchFamily="2" charset="-122"/>
              <a:ea typeface="华文中宋" panose="02010600040101010101" pitchFamily="2" charset="-122"/>
              <a:cs typeface="Times" panose="02020603050405020304" pitchFamily="18" charset="0"/>
            </a:endParaRPr>
          </a:p>
        </p:txBody>
      </p:sp>
    </p:spTree>
    <p:extLst>
      <p:ext uri="{BB962C8B-B14F-4D97-AF65-F5344CB8AC3E}">
        <p14:creationId xmlns:p14="http://schemas.microsoft.com/office/powerpoint/2010/main" val="1590680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 3">
            <a:extLst>
              <a:ext uri="{FF2B5EF4-FFF2-40B4-BE49-F238E27FC236}">
                <a16:creationId xmlns:a16="http://schemas.microsoft.com/office/drawing/2014/main" id="{956AB8F1-FABB-4544-8B0D-FD8D9FAC267F}"/>
              </a:ext>
            </a:extLst>
          </p:cNvPr>
          <p:cNvGrpSpPr>
            <a:grpSpLocks/>
          </p:cNvGrpSpPr>
          <p:nvPr/>
        </p:nvGrpSpPr>
        <p:grpSpPr bwMode="auto">
          <a:xfrm>
            <a:off x="-2857" y="164782"/>
            <a:ext cx="12377737" cy="696303"/>
            <a:chOff x="-186265" y="270933"/>
            <a:chExt cx="12378023" cy="696307"/>
          </a:xfrm>
        </p:grpSpPr>
        <p:grpSp>
          <p:nvGrpSpPr>
            <p:cNvPr id="9" name="组 4">
              <a:extLst>
                <a:ext uri="{FF2B5EF4-FFF2-40B4-BE49-F238E27FC236}">
                  <a16:creationId xmlns:a16="http://schemas.microsoft.com/office/drawing/2014/main" id="{F8671D40-FA2D-4A45-A3DD-648AD9E2B4E4}"/>
                </a:ext>
              </a:extLst>
            </p:cNvPr>
            <p:cNvGrpSpPr>
              <a:grpSpLocks/>
            </p:cNvGrpSpPr>
            <p:nvPr/>
          </p:nvGrpSpPr>
          <p:grpSpPr bwMode="auto">
            <a:xfrm flipH="1">
              <a:off x="-186265" y="270933"/>
              <a:ext cx="12378023" cy="696307"/>
              <a:chOff x="-3026341" y="1803400"/>
              <a:chExt cx="5644092" cy="317500"/>
            </a:xfrm>
          </p:grpSpPr>
          <p:cxnSp>
            <p:nvCxnSpPr>
              <p:cNvPr id="11" name="直线连接符 7">
                <a:extLst>
                  <a:ext uri="{FF2B5EF4-FFF2-40B4-BE49-F238E27FC236}">
                    <a16:creationId xmlns:a16="http://schemas.microsoft.com/office/drawing/2014/main" id="{00C2E981-0914-4EC0-A966-30D1D3E693AF}"/>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2" name="组 8">
                <a:extLst>
                  <a:ext uri="{FF2B5EF4-FFF2-40B4-BE49-F238E27FC236}">
                    <a16:creationId xmlns:a16="http://schemas.microsoft.com/office/drawing/2014/main" id="{5E8AC842-377B-4CE0-953A-10977C868F7D}"/>
                  </a:ext>
                </a:extLst>
              </p:cNvPr>
              <p:cNvGrpSpPr>
                <a:grpSpLocks/>
              </p:cNvGrpSpPr>
              <p:nvPr/>
            </p:nvGrpSpPr>
            <p:grpSpPr bwMode="auto">
              <a:xfrm>
                <a:off x="1094317" y="1803400"/>
                <a:ext cx="1523434" cy="317500"/>
                <a:chOff x="1094317" y="1803400"/>
                <a:chExt cx="1523434" cy="317500"/>
              </a:xfrm>
            </p:grpSpPr>
            <p:sp>
              <p:nvSpPr>
                <p:cNvPr id="13" name="平行四边形 12">
                  <a:extLst>
                    <a:ext uri="{FF2B5EF4-FFF2-40B4-BE49-F238E27FC236}">
                      <a16:creationId xmlns:a16="http://schemas.microsoft.com/office/drawing/2014/main" id="{37CF0CE7-81E2-4CF1-AC6E-970A29E79B90}"/>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793CB601-C4C3-4C9F-95F4-27FB27FDBF18}"/>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8A401181-899E-46C5-BBA3-B2765B489F63}"/>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平行四边形 15">
                  <a:extLst>
                    <a:ext uri="{FF2B5EF4-FFF2-40B4-BE49-F238E27FC236}">
                      <a16:creationId xmlns:a16="http://schemas.microsoft.com/office/drawing/2014/main" id="{1364A45E-4423-42DB-81A4-6EBA03AFFABF}"/>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MH_Others_1">
              <a:extLst>
                <a:ext uri="{FF2B5EF4-FFF2-40B4-BE49-F238E27FC236}">
                  <a16:creationId xmlns:a16="http://schemas.microsoft.com/office/drawing/2014/main" id="{16F1C9E7-4B03-41D7-844C-D6B0A201ECCC}"/>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3</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7" name="矩形 16">
            <a:extLst>
              <a:ext uri="{FF2B5EF4-FFF2-40B4-BE49-F238E27FC236}">
                <a16:creationId xmlns:a16="http://schemas.microsoft.com/office/drawing/2014/main" id="{9DB6D25B-62BB-443F-8EFA-7B3D8DFEAC82}"/>
              </a:ext>
            </a:extLst>
          </p:cNvPr>
          <p:cNvSpPr/>
          <p:nvPr/>
        </p:nvSpPr>
        <p:spPr bwMode="auto">
          <a:xfrm>
            <a:off x="3532506" y="260034"/>
            <a:ext cx="3617337"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III|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Unresearched scene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091C80-F80A-4EE8-A551-C882E613138A}"/>
              </a:ext>
            </a:extLst>
          </p:cNvPr>
          <p:cNvSpPr txBox="1"/>
          <p:nvPr/>
        </p:nvSpPr>
        <p:spPr>
          <a:xfrm>
            <a:off x="559833" y="1047349"/>
            <a:ext cx="8762733" cy="461665"/>
          </a:xfrm>
          <a:prstGeom prst="rect">
            <a:avLst/>
          </a:prstGeom>
          <a:noFill/>
        </p:spPr>
        <p:txBody>
          <a:bodyPr wrap="square">
            <a:spAutoFit/>
          </a:bodyPr>
          <a:lstStyle/>
          <a:p>
            <a:r>
              <a:rPr lang="en-US" altLang="zh-CN" sz="2400" dirty="0">
                <a:solidFill>
                  <a:schemeClr val="accent1"/>
                </a:solidFill>
                <a:latin typeface="华文中宋" panose="02010600040101010101" pitchFamily="2" charset="-122"/>
                <a:ea typeface="华文中宋" panose="02010600040101010101" pitchFamily="2" charset="-122"/>
                <a:cs typeface="Times" panose="02020603050405020304" pitchFamily="18" charset="0"/>
              </a:rPr>
              <a:t>Model distribution / supervision (watermarks as license) </a:t>
            </a:r>
          </a:p>
        </p:txBody>
      </p:sp>
      <p:pic>
        <p:nvPicPr>
          <p:cNvPr id="2" name="图片 1">
            <a:extLst>
              <a:ext uri="{FF2B5EF4-FFF2-40B4-BE49-F238E27FC236}">
                <a16:creationId xmlns:a16="http://schemas.microsoft.com/office/drawing/2014/main" id="{65B5E813-6C7A-4609-B929-EFCF4E0E57D8}"/>
              </a:ext>
            </a:extLst>
          </p:cNvPr>
          <p:cNvPicPr>
            <a:picLocks noChangeAspect="1"/>
          </p:cNvPicPr>
          <p:nvPr/>
        </p:nvPicPr>
        <p:blipFill>
          <a:blip r:embed="rId3"/>
          <a:stretch>
            <a:fillRect/>
          </a:stretch>
        </p:blipFill>
        <p:spPr>
          <a:xfrm>
            <a:off x="5448532" y="3153382"/>
            <a:ext cx="1294936" cy="1311608"/>
          </a:xfrm>
          <a:prstGeom prst="rect">
            <a:avLst/>
          </a:prstGeom>
        </p:spPr>
      </p:pic>
      <p:grpSp>
        <p:nvGrpSpPr>
          <p:cNvPr id="67" name="组合 66">
            <a:extLst>
              <a:ext uri="{FF2B5EF4-FFF2-40B4-BE49-F238E27FC236}">
                <a16:creationId xmlns:a16="http://schemas.microsoft.com/office/drawing/2014/main" id="{8DDA9C7F-72D2-4D3C-8C4F-D2604327F356}"/>
              </a:ext>
            </a:extLst>
          </p:cNvPr>
          <p:cNvGrpSpPr/>
          <p:nvPr/>
        </p:nvGrpSpPr>
        <p:grpSpPr>
          <a:xfrm>
            <a:off x="5178219" y="1655231"/>
            <a:ext cx="1878266" cy="975714"/>
            <a:chOff x="2481317" y="3639373"/>
            <a:chExt cx="2867717" cy="1489710"/>
          </a:xfrm>
        </p:grpSpPr>
        <p:sp>
          <p:nvSpPr>
            <p:cNvPr id="71" name="椭圆 70">
              <a:extLst>
                <a:ext uri="{FF2B5EF4-FFF2-40B4-BE49-F238E27FC236}">
                  <a16:creationId xmlns:a16="http://schemas.microsoft.com/office/drawing/2014/main" id="{61B83252-8CFB-4285-811B-ED03599CBEA5}"/>
                </a:ext>
              </a:extLst>
            </p:cNvPr>
            <p:cNvSpPr/>
            <p:nvPr/>
          </p:nvSpPr>
          <p:spPr>
            <a:xfrm>
              <a:off x="3284534"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ECFF0290-DE87-491A-82A3-CD3184552D2C}"/>
                </a:ext>
              </a:extLst>
            </p:cNvPr>
            <p:cNvSpPr/>
            <p:nvPr/>
          </p:nvSpPr>
          <p:spPr>
            <a:xfrm>
              <a:off x="3284534"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606F136C-27B3-4A1B-B342-7B5C91B1EE4E}"/>
                </a:ext>
              </a:extLst>
            </p:cNvPr>
            <p:cNvSpPr/>
            <p:nvPr/>
          </p:nvSpPr>
          <p:spPr>
            <a:xfrm>
              <a:off x="3284534"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26A70C2C-5FF8-4993-BB8E-34C5FE18A1D2}"/>
                </a:ext>
              </a:extLst>
            </p:cNvPr>
            <p:cNvSpPr/>
            <p:nvPr/>
          </p:nvSpPr>
          <p:spPr>
            <a:xfrm>
              <a:off x="2481317"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a:extLst>
                <a:ext uri="{FF2B5EF4-FFF2-40B4-BE49-F238E27FC236}">
                  <a16:creationId xmlns:a16="http://schemas.microsoft.com/office/drawing/2014/main" id="{8328075D-1276-4F65-95B6-D857B3D87552}"/>
                </a:ext>
              </a:extLst>
            </p:cNvPr>
            <p:cNvSpPr/>
            <p:nvPr/>
          </p:nvSpPr>
          <p:spPr>
            <a:xfrm>
              <a:off x="2481317"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a:extLst>
                <a:ext uri="{FF2B5EF4-FFF2-40B4-BE49-F238E27FC236}">
                  <a16:creationId xmlns:a16="http://schemas.microsoft.com/office/drawing/2014/main" id="{07C7D104-6487-47E7-BE2D-8240EA107761}"/>
                </a:ext>
              </a:extLst>
            </p:cNvPr>
            <p:cNvSpPr/>
            <p:nvPr/>
          </p:nvSpPr>
          <p:spPr>
            <a:xfrm>
              <a:off x="4227249" y="363937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a:extLst>
                <a:ext uri="{FF2B5EF4-FFF2-40B4-BE49-F238E27FC236}">
                  <a16:creationId xmlns:a16="http://schemas.microsoft.com/office/drawing/2014/main" id="{9C39B419-765D-448A-8486-509711CB58ED}"/>
                </a:ext>
              </a:extLst>
            </p:cNvPr>
            <p:cNvSpPr/>
            <p:nvPr/>
          </p:nvSpPr>
          <p:spPr>
            <a:xfrm>
              <a:off x="4227249" y="420325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154757C9-E9A6-4CA8-8CD2-069BEDD5D66E}"/>
                </a:ext>
              </a:extLst>
            </p:cNvPr>
            <p:cNvSpPr/>
            <p:nvPr/>
          </p:nvSpPr>
          <p:spPr>
            <a:xfrm>
              <a:off x="4227249" y="4767133"/>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ACF45E98-16FC-4455-9E22-F5268889F7F2}"/>
                </a:ext>
              </a:extLst>
            </p:cNvPr>
            <p:cNvSpPr/>
            <p:nvPr/>
          </p:nvSpPr>
          <p:spPr>
            <a:xfrm>
              <a:off x="4987084" y="3914645"/>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C7E6063F-D688-42C4-A689-DFA772E807E0}"/>
                </a:ext>
              </a:extLst>
            </p:cNvPr>
            <p:cNvSpPr/>
            <p:nvPr/>
          </p:nvSpPr>
          <p:spPr>
            <a:xfrm>
              <a:off x="4987084" y="4495022"/>
              <a:ext cx="361950" cy="36195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8" name="直接连接符 87">
              <a:extLst>
                <a:ext uri="{FF2B5EF4-FFF2-40B4-BE49-F238E27FC236}">
                  <a16:creationId xmlns:a16="http://schemas.microsoft.com/office/drawing/2014/main" id="{09CA6E71-D13F-4BFE-935B-0C6CA8D09583}"/>
                </a:ext>
              </a:extLst>
            </p:cNvPr>
            <p:cNvCxnSpPr>
              <a:cxnSpLocks/>
              <a:stCxn id="81" idx="6"/>
              <a:endCxn id="76" idx="2"/>
            </p:cNvCxnSpPr>
            <p:nvPr/>
          </p:nvCxnSpPr>
          <p:spPr>
            <a:xfrm>
              <a:off x="2843267" y="4095620"/>
              <a:ext cx="441267"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93D15543-D506-429B-BEE6-E4BDF8C0A315}"/>
                </a:ext>
              </a:extLst>
            </p:cNvPr>
            <p:cNvCxnSpPr>
              <a:cxnSpLocks/>
              <a:stCxn id="82" idx="6"/>
              <a:endCxn id="76" idx="2"/>
            </p:cNvCxnSpPr>
            <p:nvPr/>
          </p:nvCxnSpPr>
          <p:spPr>
            <a:xfrm flipV="1">
              <a:off x="2843267" y="4384228"/>
              <a:ext cx="441267"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35952D63-F4DD-4E2D-87D7-F389B992E0B3}"/>
                </a:ext>
              </a:extLst>
            </p:cNvPr>
            <p:cNvCxnSpPr>
              <a:cxnSpLocks/>
              <a:stCxn id="81" idx="6"/>
              <a:endCxn id="79" idx="2"/>
            </p:cNvCxnSpPr>
            <p:nvPr/>
          </p:nvCxnSpPr>
          <p:spPr>
            <a:xfrm>
              <a:off x="2843267" y="4095620"/>
              <a:ext cx="441267"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A7ADDE3E-2436-4CD6-A3B5-F55D1EAD7724}"/>
                </a:ext>
              </a:extLst>
            </p:cNvPr>
            <p:cNvCxnSpPr>
              <a:cxnSpLocks/>
              <a:stCxn id="81" idx="6"/>
              <a:endCxn id="71" idx="2"/>
            </p:cNvCxnSpPr>
            <p:nvPr/>
          </p:nvCxnSpPr>
          <p:spPr>
            <a:xfrm flipV="1">
              <a:off x="2843267" y="3820348"/>
              <a:ext cx="441267"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FA4CC0B9-22E8-4735-9711-436CAC6F1491}"/>
                </a:ext>
              </a:extLst>
            </p:cNvPr>
            <p:cNvCxnSpPr>
              <a:cxnSpLocks/>
              <a:stCxn id="82" idx="6"/>
              <a:endCxn id="79" idx="2"/>
            </p:cNvCxnSpPr>
            <p:nvPr/>
          </p:nvCxnSpPr>
          <p:spPr>
            <a:xfrm>
              <a:off x="2843267" y="4675997"/>
              <a:ext cx="441267"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434EDDFA-5703-46EC-95C3-FEDA5084CEAF}"/>
                </a:ext>
              </a:extLst>
            </p:cNvPr>
            <p:cNvCxnSpPr>
              <a:cxnSpLocks/>
              <a:stCxn id="82" idx="6"/>
              <a:endCxn id="71" idx="2"/>
            </p:cNvCxnSpPr>
            <p:nvPr/>
          </p:nvCxnSpPr>
          <p:spPr>
            <a:xfrm flipV="1">
              <a:off x="2843267" y="3820348"/>
              <a:ext cx="441267"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A23A2E2F-58B1-4BA9-9F15-B58B896786C9}"/>
                </a:ext>
              </a:extLst>
            </p:cNvPr>
            <p:cNvCxnSpPr>
              <a:cxnSpLocks/>
              <a:stCxn id="83" idx="2"/>
              <a:endCxn id="71" idx="6"/>
            </p:cNvCxnSpPr>
            <p:nvPr/>
          </p:nvCxnSpPr>
          <p:spPr>
            <a:xfrm flipH="1">
              <a:off x="3646484" y="382034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29849415-FD44-4EF4-89E3-C31383EF5C93}"/>
                </a:ext>
              </a:extLst>
            </p:cNvPr>
            <p:cNvCxnSpPr>
              <a:cxnSpLocks/>
              <a:stCxn id="71" idx="6"/>
              <a:endCxn id="84" idx="2"/>
            </p:cNvCxnSpPr>
            <p:nvPr/>
          </p:nvCxnSpPr>
          <p:spPr>
            <a:xfrm>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BD549327-D130-4F99-A2C2-91D22A836044}"/>
                </a:ext>
              </a:extLst>
            </p:cNvPr>
            <p:cNvCxnSpPr>
              <a:cxnSpLocks/>
              <a:stCxn id="71" idx="6"/>
              <a:endCxn id="85" idx="2"/>
            </p:cNvCxnSpPr>
            <p:nvPr/>
          </p:nvCxnSpPr>
          <p:spPr>
            <a:xfrm>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a:extLst>
                <a:ext uri="{FF2B5EF4-FFF2-40B4-BE49-F238E27FC236}">
                  <a16:creationId xmlns:a16="http://schemas.microsoft.com/office/drawing/2014/main" id="{1CAF5811-CF91-49C5-B9AB-733E53BD7DD2}"/>
                </a:ext>
              </a:extLst>
            </p:cNvPr>
            <p:cNvCxnSpPr>
              <a:cxnSpLocks/>
              <a:stCxn id="76" idx="6"/>
              <a:endCxn id="85" idx="2"/>
            </p:cNvCxnSpPr>
            <p:nvPr/>
          </p:nvCxnSpPr>
          <p:spPr>
            <a:xfrm>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21478E6B-F8B2-4691-8A70-09770380AB19}"/>
                </a:ext>
              </a:extLst>
            </p:cNvPr>
            <p:cNvCxnSpPr>
              <a:cxnSpLocks/>
              <a:stCxn id="76" idx="6"/>
              <a:endCxn id="84" idx="2"/>
            </p:cNvCxnSpPr>
            <p:nvPr/>
          </p:nvCxnSpPr>
          <p:spPr>
            <a:xfrm>
              <a:off x="3646484" y="438422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F24EDE8B-00B6-4ABF-BA43-DB2124CCC129}"/>
                </a:ext>
              </a:extLst>
            </p:cNvPr>
            <p:cNvCxnSpPr>
              <a:cxnSpLocks/>
              <a:stCxn id="76" idx="6"/>
              <a:endCxn id="83" idx="2"/>
            </p:cNvCxnSpPr>
            <p:nvPr/>
          </p:nvCxnSpPr>
          <p:spPr>
            <a:xfrm flipV="1">
              <a:off x="3646484" y="382034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B94220A8-E81D-4D46-BE24-0D36B2EBAA4F}"/>
                </a:ext>
              </a:extLst>
            </p:cNvPr>
            <p:cNvCxnSpPr>
              <a:cxnSpLocks/>
              <a:stCxn id="79" idx="6"/>
              <a:endCxn id="84" idx="2"/>
            </p:cNvCxnSpPr>
            <p:nvPr/>
          </p:nvCxnSpPr>
          <p:spPr>
            <a:xfrm flipV="1">
              <a:off x="3646484" y="4384228"/>
              <a:ext cx="580765" cy="563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9DC0CFC1-70D8-4549-9433-5B3920CEB695}"/>
                </a:ext>
              </a:extLst>
            </p:cNvPr>
            <p:cNvCxnSpPr>
              <a:cxnSpLocks/>
              <a:stCxn id="79" idx="6"/>
              <a:endCxn id="83" idx="2"/>
            </p:cNvCxnSpPr>
            <p:nvPr/>
          </p:nvCxnSpPr>
          <p:spPr>
            <a:xfrm flipV="1">
              <a:off x="3646484" y="3820348"/>
              <a:ext cx="580765" cy="112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61982666-F712-494E-8732-6306DA524363}"/>
                </a:ext>
              </a:extLst>
            </p:cNvPr>
            <p:cNvCxnSpPr>
              <a:cxnSpLocks/>
              <a:stCxn id="85" idx="2"/>
              <a:endCxn id="79" idx="6"/>
            </p:cNvCxnSpPr>
            <p:nvPr/>
          </p:nvCxnSpPr>
          <p:spPr>
            <a:xfrm flipH="1">
              <a:off x="3646484" y="4948108"/>
              <a:ext cx="5807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4EB3E29D-4BC8-4A82-AB6F-A4337B56F1E6}"/>
                </a:ext>
              </a:extLst>
            </p:cNvPr>
            <p:cNvCxnSpPr>
              <a:cxnSpLocks/>
              <a:stCxn id="87" idx="2"/>
              <a:endCxn id="85" idx="6"/>
            </p:cNvCxnSpPr>
            <p:nvPr/>
          </p:nvCxnSpPr>
          <p:spPr>
            <a:xfrm flipH="1">
              <a:off x="4589199" y="4675997"/>
              <a:ext cx="397885" cy="272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A5A4F563-3948-471D-8D41-9DAF7B516C25}"/>
                </a:ext>
              </a:extLst>
            </p:cNvPr>
            <p:cNvCxnSpPr>
              <a:cxnSpLocks/>
              <a:stCxn id="87" idx="2"/>
              <a:endCxn id="84" idx="6"/>
            </p:cNvCxnSpPr>
            <p:nvPr/>
          </p:nvCxnSpPr>
          <p:spPr>
            <a:xfrm flipH="1" flipV="1">
              <a:off x="4589199" y="4384228"/>
              <a:ext cx="397885" cy="291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A9819170-A445-4110-808B-B6535B67E195}"/>
                </a:ext>
              </a:extLst>
            </p:cNvPr>
            <p:cNvCxnSpPr>
              <a:cxnSpLocks/>
              <a:stCxn id="87" idx="2"/>
              <a:endCxn id="83" idx="6"/>
            </p:cNvCxnSpPr>
            <p:nvPr/>
          </p:nvCxnSpPr>
          <p:spPr>
            <a:xfrm flipH="1" flipV="1">
              <a:off x="4589199" y="3820348"/>
              <a:ext cx="397885" cy="855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B6E842CC-7F8F-4BD5-89A3-06546924E20D}"/>
                </a:ext>
              </a:extLst>
            </p:cNvPr>
            <p:cNvCxnSpPr>
              <a:cxnSpLocks/>
              <a:stCxn id="86" idx="2"/>
              <a:endCxn id="83" idx="6"/>
            </p:cNvCxnSpPr>
            <p:nvPr/>
          </p:nvCxnSpPr>
          <p:spPr>
            <a:xfrm flipH="1" flipV="1">
              <a:off x="4589199" y="3820348"/>
              <a:ext cx="397885" cy="27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AD14F697-ABC1-4105-B271-BEFEEE1622DA}"/>
                </a:ext>
              </a:extLst>
            </p:cNvPr>
            <p:cNvCxnSpPr>
              <a:cxnSpLocks/>
              <a:stCxn id="86" idx="2"/>
              <a:endCxn id="85" idx="6"/>
            </p:cNvCxnSpPr>
            <p:nvPr/>
          </p:nvCxnSpPr>
          <p:spPr>
            <a:xfrm flipH="1">
              <a:off x="4589199" y="4095620"/>
              <a:ext cx="397885" cy="852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F30A3514-E364-4162-A027-E680644EB93A}"/>
                </a:ext>
              </a:extLst>
            </p:cNvPr>
            <p:cNvCxnSpPr>
              <a:cxnSpLocks/>
              <a:stCxn id="86" idx="2"/>
              <a:endCxn id="84" idx="6"/>
            </p:cNvCxnSpPr>
            <p:nvPr/>
          </p:nvCxnSpPr>
          <p:spPr>
            <a:xfrm flipH="1">
              <a:off x="4589199" y="4095620"/>
              <a:ext cx="397885" cy="2886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9" name="图片 108">
            <a:extLst>
              <a:ext uri="{FF2B5EF4-FFF2-40B4-BE49-F238E27FC236}">
                <a16:creationId xmlns:a16="http://schemas.microsoft.com/office/drawing/2014/main" id="{729C6320-6459-4277-B7D4-3F1B8446000C}"/>
              </a:ext>
            </a:extLst>
          </p:cNvPr>
          <p:cNvPicPr>
            <a:picLocks noChangeAspect="1"/>
          </p:cNvPicPr>
          <p:nvPr/>
        </p:nvPicPr>
        <p:blipFill>
          <a:blip r:embed="rId4"/>
          <a:stretch>
            <a:fillRect/>
          </a:stretch>
        </p:blipFill>
        <p:spPr>
          <a:xfrm>
            <a:off x="2305247" y="1674283"/>
            <a:ext cx="2152381" cy="800000"/>
          </a:xfrm>
          <a:prstGeom prst="rect">
            <a:avLst/>
          </a:prstGeom>
        </p:spPr>
      </p:pic>
      <p:sp>
        <p:nvSpPr>
          <p:cNvPr id="110" name="流程图: 磁盘 109">
            <a:extLst>
              <a:ext uri="{FF2B5EF4-FFF2-40B4-BE49-F238E27FC236}">
                <a16:creationId xmlns:a16="http://schemas.microsoft.com/office/drawing/2014/main" id="{F9C0434F-BF0C-4711-93FB-1A993C4BEFCA}"/>
              </a:ext>
            </a:extLst>
          </p:cNvPr>
          <p:cNvSpPr/>
          <p:nvPr/>
        </p:nvSpPr>
        <p:spPr>
          <a:xfrm>
            <a:off x="615131" y="1597599"/>
            <a:ext cx="1381961" cy="925914"/>
          </a:xfrm>
          <a:prstGeom prst="flowChartMagneticDisk">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a:extLst>
              <a:ext uri="{FF2B5EF4-FFF2-40B4-BE49-F238E27FC236}">
                <a16:creationId xmlns:a16="http://schemas.microsoft.com/office/drawing/2014/main" id="{2BA71C68-89B3-427E-BCA9-C75E5C25CE46}"/>
              </a:ext>
            </a:extLst>
          </p:cNvPr>
          <p:cNvSpPr txBox="1"/>
          <p:nvPr/>
        </p:nvSpPr>
        <p:spPr>
          <a:xfrm>
            <a:off x="-23419" y="2542541"/>
            <a:ext cx="2659062" cy="584775"/>
          </a:xfrm>
          <a:prstGeom prst="rect">
            <a:avLst/>
          </a:prstGeom>
          <a:noFill/>
        </p:spPr>
        <p:txBody>
          <a:bodyPr wrap="square">
            <a:spAutoFit/>
          </a:bodyPr>
          <a:lstStyle/>
          <a:p>
            <a:pPr algn="ctr"/>
            <a:r>
              <a:rPr lang="zh-CN" altLang="en-US" sz="1600" dirty="0">
                <a:latin typeface="Times New Roman" panose="02020603050405020304" pitchFamily="18" charset="0"/>
                <a:cs typeface="Times New Roman" panose="02020603050405020304" pitchFamily="18" charset="0"/>
              </a:rPr>
              <a:t>Data </a:t>
            </a:r>
            <a:endParaRPr lang="en-US" altLang="zh-CN" sz="1600" dirty="0">
              <a:latin typeface="Times New Roman" panose="02020603050405020304" pitchFamily="18" charset="0"/>
              <a:cs typeface="Times New Roman" panose="02020603050405020304" pitchFamily="18" charset="0"/>
            </a:endParaRPr>
          </a:p>
          <a:p>
            <a:pPr algn="ctr"/>
            <a:r>
              <a:rPr lang="en-US" altLang="zh-CN" sz="1600" dirty="0">
                <a:latin typeface="Times New Roman" panose="02020603050405020304" pitchFamily="18" charset="0"/>
                <a:cs typeface="Times New Roman" panose="02020603050405020304" pitchFamily="18" charset="0"/>
              </a:rPr>
              <a:t>and Computation</a:t>
            </a:r>
            <a:endParaRPr lang="zh-CN" altLang="en-US" sz="1600" dirty="0">
              <a:latin typeface="Times New Roman" panose="02020603050405020304" pitchFamily="18" charset="0"/>
              <a:cs typeface="Times New Roman" panose="02020603050405020304" pitchFamily="18" charset="0"/>
            </a:endParaRPr>
          </a:p>
        </p:txBody>
      </p:sp>
      <p:sp>
        <p:nvSpPr>
          <p:cNvPr id="112" name="箭头: 右 111">
            <a:extLst>
              <a:ext uri="{FF2B5EF4-FFF2-40B4-BE49-F238E27FC236}">
                <a16:creationId xmlns:a16="http://schemas.microsoft.com/office/drawing/2014/main" id="{914580FB-FA94-4ACA-953D-BD5E236F94CA}"/>
              </a:ext>
            </a:extLst>
          </p:cNvPr>
          <p:cNvSpPr/>
          <p:nvPr/>
        </p:nvSpPr>
        <p:spPr>
          <a:xfrm>
            <a:off x="4592038" y="1769273"/>
            <a:ext cx="421989" cy="649525"/>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13" name="文本框 112">
            <a:extLst>
              <a:ext uri="{FF2B5EF4-FFF2-40B4-BE49-F238E27FC236}">
                <a16:creationId xmlns:a16="http://schemas.microsoft.com/office/drawing/2014/main" id="{90A35538-786B-4D5F-B942-DA04AE418E26}"/>
              </a:ext>
            </a:extLst>
          </p:cNvPr>
          <p:cNvSpPr txBox="1"/>
          <p:nvPr/>
        </p:nvSpPr>
        <p:spPr>
          <a:xfrm>
            <a:off x="4840476" y="2612525"/>
            <a:ext cx="2659061" cy="338554"/>
          </a:xfrm>
          <a:prstGeom prst="rect">
            <a:avLst/>
          </a:prstGeom>
          <a:noFill/>
        </p:spPr>
        <p:txBody>
          <a:bodyPr wrap="square">
            <a:spAutoFit/>
          </a:bodyPr>
          <a:lstStyle/>
          <a:p>
            <a:pPr algn="ctr"/>
            <a:r>
              <a:rPr lang="en-US" altLang="zh-CN" sz="1600" dirty="0">
                <a:latin typeface="Times New Roman" panose="02020603050405020304" pitchFamily="18" charset="0"/>
                <a:cs typeface="Times New Roman" panose="02020603050405020304" pitchFamily="18" charset="0"/>
              </a:rPr>
              <a:t>Model as service /</a:t>
            </a:r>
            <a:r>
              <a:rPr lang="zh-CN" altLang="en-US" sz="1600" dirty="0">
                <a:latin typeface="Times New Roman" panose="02020603050405020304" pitchFamily="18" charset="0"/>
                <a:cs typeface="Times New Roman" panose="02020603050405020304" pitchFamily="18" charset="0"/>
              </a:rPr>
              <a:t>commodity</a:t>
            </a:r>
          </a:p>
        </p:txBody>
      </p:sp>
      <p:sp>
        <p:nvSpPr>
          <p:cNvPr id="114" name="文本框 113">
            <a:extLst>
              <a:ext uri="{FF2B5EF4-FFF2-40B4-BE49-F238E27FC236}">
                <a16:creationId xmlns:a16="http://schemas.microsoft.com/office/drawing/2014/main" id="{A39777D5-02DA-4FA6-90EA-368D99E37E6F}"/>
              </a:ext>
            </a:extLst>
          </p:cNvPr>
          <p:cNvSpPr txBox="1"/>
          <p:nvPr/>
        </p:nvSpPr>
        <p:spPr>
          <a:xfrm>
            <a:off x="5452696" y="4293124"/>
            <a:ext cx="1255322"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G</a:t>
            </a:r>
            <a:r>
              <a:rPr lang="zh-CN" altLang="en-US" sz="1600" dirty="0">
                <a:latin typeface="Times New Roman" panose="02020603050405020304" pitchFamily="18" charset="0"/>
                <a:cs typeface="Times New Roman" panose="02020603050405020304" pitchFamily="18" charset="0"/>
              </a:rPr>
              <a:t>overnment</a:t>
            </a:r>
          </a:p>
        </p:txBody>
      </p:sp>
      <p:cxnSp>
        <p:nvCxnSpPr>
          <p:cNvPr id="115" name="直接箭头连接符 114">
            <a:extLst>
              <a:ext uri="{FF2B5EF4-FFF2-40B4-BE49-F238E27FC236}">
                <a16:creationId xmlns:a16="http://schemas.microsoft.com/office/drawing/2014/main" id="{474EA8E2-F2AC-47E1-B934-2E58FC8190D1}"/>
              </a:ext>
            </a:extLst>
          </p:cNvPr>
          <p:cNvCxnSpPr>
            <a:cxnSpLocks/>
            <a:endCxn id="119" idx="0"/>
          </p:cNvCxnSpPr>
          <p:nvPr/>
        </p:nvCxnSpPr>
        <p:spPr>
          <a:xfrm flipH="1">
            <a:off x="2170964" y="4549441"/>
            <a:ext cx="3029192" cy="9016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6" name="直接箭头连接符 115">
            <a:extLst>
              <a:ext uri="{FF2B5EF4-FFF2-40B4-BE49-F238E27FC236}">
                <a16:creationId xmlns:a16="http://schemas.microsoft.com/office/drawing/2014/main" id="{A80CC70F-39D4-4C3C-B351-489F60BEE46C}"/>
              </a:ext>
            </a:extLst>
          </p:cNvPr>
          <p:cNvCxnSpPr>
            <a:cxnSpLocks/>
            <a:endCxn id="120" idx="0"/>
          </p:cNvCxnSpPr>
          <p:nvPr/>
        </p:nvCxnSpPr>
        <p:spPr>
          <a:xfrm flipH="1">
            <a:off x="3532506" y="4617177"/>
            <a:ext cx="1892983" cy="8318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7" name="直接箭头连接符 116">
            <a:extLst>
              <a:ext uri="{FF2B5EF4-FFF2-40B4-BE49-F238E27FC236}">
                <a16:creationId xmlns:a16="http://schemas.microsoft.com/office/drawing/2014/main" id="{7B532917-9541-45B4-BB6C-BD935E0199EE}"/>
              </a:ext>
            </a:extLst>
          </p:cNvPr>
          <p:cNvCxnSpPr>
            <a:cxnSpLocks/>
            <a:endCxn id="121" idx="0"/>
          </p:cNvCxnSpPr>
          <p:nvPr/>
        </p:nvCxnSpPr>
        <p:spPr>
          <a:xfrm flipH="1">
            <a:off x="4672111" y="4633718"/>
            <a:ext cx="1056091" cy="815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8" name="直接箭头连接符 117">
            <a:extLst>
              <a:ext uri="{FF2B5EF4-FFF2-40B4-BE49-F238E27FC236}">
                <a16:creationId xmlns:a16="http://schemas.microsoft.com/office/drawing/2014/main" id="{08469C04-0CE1-45B1-86FB-FB273DF55540}"/>
              </a:ext>
            </a:extLst>
          </p:cNvPr>
          <p:cNvCxnSpPr>
            <a:cxnSpLocks/>
            <a:endCxn id="122" idx="0"/>
          </p:cNvCxnSpPr>
          <p:nvPr/>
        </p:nvCxnSpPr>
        <p:spPr>
          <a:xfrm>
            <a:off x="6505575" y="4617177"/>
            <a:ext cx="383346" cy="8093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19" name="图片 118">
            <a:extLst>
              <a:ext uri="{FF2B5EF4-FFF2-40B4-BE49-F238E27FC236}">
                <a16:creationId xmlns:a16="http://schemas.microsoft.com/office/drawing/2014/main" id="{92A5E58A-0197-49CC-A574-84778BCEDB77}"/>
              </a:ext>
            </a:extLst>
          </p:cNvPr>
          <p:cNvPicPr>
            <a:picLocks noChangeAspect="1"/>
          </p:cNvPicPr>
          <p:nvPr/>
        </p:nvPicPr>
        <p:blipFill>
          <a:blip r:embed="rId5"/>
          <a:stretch>
            <a:fillRect/>
          </a:stretch>
        </p:blipFill>
        <p:spPr>
          <a:xfrm>
            <a:off x="1739514" y="5451054"/>
            <a:ext cx="862899" cy="904384"/>
          </a:xfrm>
          <a:prstGeom prst="rect">
            <a:avLst/>
          </a:prstGeom>
        </p:spPr>
      </p:pic>
      <p:pic>
        <p:nvPicPr>
          <p:cNvPr id="120" name="图片 119">
            <a:extLst>
              <a:ext uri="{FF2B5EF4-FFF2-40B4-BE49-F238E27FC236}">
                <a16:creationId xmlns:a16="http://schemas.microsoft.com/office/drawing/2014/main" id="{775F2AB6-65C3-4B34-9CE9-6FED826992ED}"/>
              </a:ext>
            </a:extLst>
          </p:cNvPr>
          <p:cNvPicPr>
            <a:picLocks noChangeAspect="1"/>
          </p:cNvPicPr>
          <p:nvPr/>
        </p:nvPicPr>
        <p:blipFill>
          <a:blip r:embed="rId5"/>
          <a:stretch>
            <a:fillRect/>
          </a:stretch>
        </p:blipFill>
        <p:spPr>
          <a:xfrm>
            <a:off x="3101056" y="5449014"/>
            <a:ext cx="862899" cy="904384"/>
          </a:xfrm>
          <a:prstGeom prst="rect">
            <a:avLst/>
          </a:prstGeom>
        </p:spPr>
      </p:pic>
      <p:pic>
        <p:nvPicPr>
          <p:cNvPr id="121" name="图片 120">
            <a:extLst>
              <a:ext uri="{FF2B5EF4-FFF2-40B4-BE49-F238E27FC236}">
                <a16:creationId xmlns:a16="http://schemas.microsoft.com/office/drawing/2014/main" id="{C493D4F5-C7C5-4DF3-A9D0-966DC651A989}"/>
              </a:ext>
            </a:extLst>
          </p:cNvPr>
          <p:cNvPicPr>
            <a:picLocks noChangeAspect="1"/>
          </p:cNvPicPr>
          <p:nvPr/>
        </p:nvPicPr>
        <p:blipFill>
          <a:blip r:embed="rId5"/>
          <a:stretch>
            <a:fillRect/>
          </a:stretch>
        </p:blipFill>
        <p:spPr>
          <a:xfrm>
            <a:off x="4240661" y="5449014"/>
            <a:ext cx="862899" cy="904384"/>
          </a:xfrm>
          <a:prstGeom prst="rect">
            <a:avLst/>
          </a:prstGeom>
        </p:spPr>
      </p:pic>
      <p:pic>
        <p:nvPicPr>
          <p:cNvPr id="122" name="图片 121">
            <a:extLst>
              <a:ext uri="{FF2B5EF4-FFF2-40B4-BE49-F238E27FC236}">
                <a16:creationId xmlns:a16="http://schemas.microsoft.com/office/drawing/2014/main" id="{F832218E-9E07-43D0-B01C-40F4ABABEFBD}"/>
              </a:ext>
            </a:extLst>
          </p:cNvPr>
          <p:cNvPicPr>
            <a:picLocks noChangeAspect="1"/>
          </p:cNvPicPr>
          <p:nvPr/>
        </p:nvPicPr>
        <p:blipFill>
          <a:blip r:embed="rId5"/>
          <a:stretch>
            <a:fillRect/>
          </a:stretch>
        </p:blipFill>
        <p:spPr>
          <a:xfrm>
            <a:off x="6457471" y="5426534"/>
            <a:ext cx="862899" cy="904384"/>
          </a:xfrm>
          <a:prstGeom prst="rect">
            <a:avLst/>
          </a:prstGeom>
        </p:spPr>
      </p:pic>
      <p:sp>
        <p:nvSpPr>
          <p:cNvPr id="123" name="文本框 122">
            <a:extLst>
              <a:ext uri="{FF2B5EF4-FFF2-40B4-BE49-F238E27FC236}">
                <a16:creationId xmlns:a16="http://schemas.microsoft.com/office/drawing/2014/main" id="{5A4FB605-6C8D-4180-8B83-6FC62EF4DDA7}"/>
              </a:ext>
            </a:extLst>
          </p:cNvPr>
          <p:cNvSpPr txBox="1"/>
          <p:nvPr/>
        </p:nvSpPr>
        <p:spPr>
          <a:xfrm>
            <a:off x="5484321" y="5646841"/>
            <a:ext cx="854515" cy="646331"/>
          </a:xfrm>
          <a:prstGeom prst="rect">
            <a:avLst/>
          </a:prstGeom>
          <a:noFill/>
        </p:spPr>
        <p:txBody>
          <a:bodyPr wrap="square" rtlCol="0">
            <a:spAutoFit/>
          </a:bodyPr>
          <a:lstStyle/>
          <a:p>
            <a:r>
              <a:rPr lang="en-US" altLang="zh-CN" sz="3600" b="1" dirty="0"/>
              <a:t>…</a:t>
            </a:r>
            <a:endParaRPr lang="zh-CN" altLang="en-US" sz="3600" b="1" dirty="0"/>
          </a:p>
        </p:txBody>
      </p:sp>
      <p:sp>
        <p:nvSpPr>
          <p:cNvPr id="124" name="文本框 123">
            <a:extLst>
              <a:ext uri="{FF2B5EF4-FFF2-40B4-BE49-F238E27FC236}">
                <a16:creationId xmlns:a16="http://schemas.microsoft.com/office/drawing/2014/main" id="{12EFE78D-DF94-46A7-88E0-DEA946B0D333}"/>
              </a:ext>
            </a:extLst>
          </p:cNvPr>
          <p:cNvSpPr txBox="1"/>
          <p:nvPr/>
        </p:nvSpPr>
        <p:spPr>
          <a:xfrm>
            <a:off x="1660211" y="6336484"/>
            <a:ext cx="1021505" cy="381793"/>
          </a:xfrm>
          <a:prstGeom prst="rect">
            <a:avLst/>
          </a:prstGeom>
          <a:noFill/>
        </p:spPr>
        <p:txBody>
          <a:bodyPr wrap="square">
            <a:spAutoFit/>
          </a:bodyPr>
          <a:lstStyle/>
          <a:p>
            <a:r>
              <a:rPr lang="en-US" altLang="zh-CN" b="0" i="0" dirty="0">
                <a:effectLst/>
                <a:latin typeface="Roboto" panose="020B0604020202020204" pitchFamily="2" charset="0"/>
              </a:rPr>
              <a:t>Client A</a:t>
            </a:r>
            <a:endParaRPr lang="zh-CN" altLang="en-US" dirty="0"/>
          </a:p>
        </p:txBody>
      </p:sp>
      <p:sp>
        <p:nvSpPr>
          <p:cNvPr id="125" name="文本框 124">
            <a:extLst>
              <a:ext uri="{FF2B5EF4-FFF2-40B4-BE49-F238E27FC236}">
                <a16:creationId xmlns:a16="http://schemas.microsoft.com/office/drawing/2014/main" id="{FC9FB1BE-AFF9-4AB0-BD26-3AC1560CFB94}"/>
              </a:ext>
            </a:extLst>
          </p:cNvPr>
          <p:cNvSpPr txBox="1"/>
          <p:nvPr/>
        </p:nvSpPr>
        <p:spPr>
          <a:xfrm>
            <a:off x="3021752" y="6355788"/>
            <a:ext cx="1021505" cy="381793"/>
          </a:xfrm>
          <a:prstGeom prst="rect">
            <a:avLst/>
          </a:prstGeom>
          <a:noFill/>
        </p:spPr>
        <p:txBody>
          <a:bodyPr wrap="square">
            <a:spAutoFit/>
          </a:bodyPr>
          <a:lstStyle/>
          <a:p>
            <a:r>
              <a:rPr lang="en-US" altLang="zh-CN" b="0" i="0" dirty="0">
                <a:effectLst/>
                <a:latin typeface="Roboto" panose="020B0604020202020204" pitchFamily="2" charset="0"/>
              </a:rPr>
              <a:t>Client B</a:t>
            </a:r>
            <a:endParaRPr lang="zh-CN" altLang="en-US" dirty="0"/>
          </a:p>
        </p:txBody>
      </p:sp>
      <p:sp>
        <p:nvSpPr>
          <p:cNvPr id="126" name="文本框 125">
            <a:extLst>
              <a:ext uri="{FF2B5EF4-FFF2-40B4-BE49-F238E27FC236}">
                <a16:creationId xmlns:a16="http://schemas.microsoft.com/office/drawing/2014/main" id="{270D2F31-2163-4F26-A89D-3317364F095C}"/>
              </a:ext>
            </a:extLst>
          </p:cNvPr>
          <p:cNvSpPr txBox="1"/>
          <p:nvPr/>
        </p:nvSpPr>
        <p:spPr>
          <a:xfrm>
            <a:off x="4161357" y="6355788"/>
            <a:ext cx="1021505" cy="381793"/>
          </a:xfrm>
          <a:prstGeom prst="rect">
            <a:avLst/>
          </a:prstGeom>
          <a:noFill/>
        </p:spPr>
        <p:txBody>
          <a:bodyPr wrap="square">
            <a:spAutoFit/>
          </a:bodyPr>
          <a:lstStyle/>
          <a:p>
            <a:r>
              <a:rPr lang="en-US" altLang="zh-CN" b="0" i="0" dirty="0">
                <a:effectLst/>
                <a:latin typeface="Roboto" panose="020B0604020202020204" pitchFamily="2" charset="0"/>
              </a:rPr>
              <a:t>Client C</a:t>
            </a:r>
            <a:endParaRPr lang="zh-CN" altLang="en-US" dirty="0"/>
          </a:p>
        </p:txBody>
      </p:sp>
      <p:sp>
        <p:nvSpPr>
          <p:cNvPr id="127" name="文本框 126">
            <a:extLst>
              <a:ext uri="{FF2B5EF4-FFF2-40B4-BE49-F238E27FC236}">
                <a16:creationId xmlns:a16="http://schemas.microsoft.com/office/drawing/2014/main" id="{991EC805-D986-48F4-BB7E-23169C50E465}"/>
              </a:ext>
            </a:extLst>
          </p:cNvPr>
          <p:cNvSpPr txBox="1"/>
          <p:nvPr/>
        </p:nvSpPr>
        <p:spPr>
          <a:xfrm>
            <a:off x="6413723" y="6336484"/>
            <a:ext cx="1021505" cy="381793"/>
          </a:xfrm>
          <a:prstGeom prst="rect">
            <a:avLst/>
          </a:prstGeom>
          <a:noFill/>
        </p:spPr>
        <p:txBody>
          <a:bodyPr wrap="square">
            <a:spAutoFit/>
          </a:bodyPr>
          <a:lstStyle/>
          <a:p>
            <a:r>
              <a:rPr lang="en-US" altLang="zh-CN" b="0" i="0" dirty="0">
                <a:effectLst/>
                <a:latin typeface="Roboto" panose="020B0604020202020204" pitchFamily="2" charset="0"/>
              </a:rPr>
              <a:t>Client N</a:t>
            </a:r>
            <a:endParaRPr lang="zh-CN" altLang="en-US" dirty="0"/>
          </a:p>
        </p:txBody>
      </p:sp>
      <p:sp>
        <p:nvSpPr>
          <p:cNvPr id="128" name="箭头: 右 127">
            <a:extLst>
              <a:ext uri="{FF2B5EF4-FFF2-40B4-BE49-F238E27FC236}">
                <a16:creationId xmlns:a16="http://schemas.microsoft.com/office/drawing/2014/main" id="{478E01BE-D285-4944-8975-5E8A9C42EA4B}"/>
              </a:ext>
            </a:extLst>
          </p:cNvPr>
          <p:cNvSpPr/>
          <p:nvPr/>
        </p:nvSpPr>
        <p:spPr>
          <a:xfrm rot="5400000">
            <a:off x="5898589" y="2747780"/>
            <a:ext cx="338555" cy="649525"/>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129" name="箭头: 右 128">
            <a:extLst>
              <a:ext uri="{FF2B5EF4-FFF2-40B4-BE49-F238E27FC236}">
                <a16:creationId xmlns:a16="http://schemas.microsoft.com/office/drawing/2014/main" id="{7FE4E02D-9D00-472A-A637-1DFED8E796BA}"/>
              </a:ext>
            </a:extLst>
          </p:cNvPr>
          <p:cNvSpPr/>
          <p:nvPr/>
        </p:nvSpPr>
        <p:spPr>
          <a:xfrm rot="10800000">
            <a:off x="6974746" y="3529487"/>
            <a:ext cx="942892" cy="412236"/>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30" name="文本框 129">
            <a:extLst>
              <a:ext uri="{FF2B5EF4-FFF2-40B4-BE49-F238E27FC236}">
                <a16:creationId xmlns:a16="http://schemas.microsoft.com/office/drawing/2014/main" id="{F17E7870-C2DA-452A-8B87-712BE74399E5}"/>
              </a:ext>
            </a:extLst>
          </p:cNvPr>
          <p:cNvSpPr txBox="1"/>
          <p:nvPr/>
        </p:nvSpPr>
        <p:spPr>
          <a:xfrm>
            <a:off x="8148915" y="2903265"/>
            <a:ext cx="3917355" cy="1569660"/>
          </a:xfrm>
          <a:prstGeom prst="rect">
            <a:avLst/>
          </a:prstGeom>
          <a:noFill/>
        </p:spPr>
        <p:txBody>
          <a:bodyPr wrap="square">
            <a:spAutoFit/>
          </a:bodyPr>
          <a:lstStyle/>
          <a:p>
            <a:r>
              <a:rPr lang="en-US" altLang="zh-CN" sz="2400" dirty="0">
                <a:latin typeface="华文中宋" panose="02010600040101010101" pitchFamily="2" charset="-122"/>
                <a:ea typeface="华文中宋" panose="02010600040101010101" pitchFamily="2" charset="-122"/>
                <a:cs typeface="Times" panose="02020603050405020304" pitchFamily="18" charset="0"/>
              </a:rPr>
              <a:t>What if the model is potentially harmful and publishing such models requires license?</a:t>
            </a:r>
            <a:endParaRPr lang="zh-CN" altLang="en-US" sz="2400" dirty="0">
              <a:latin typeface="华文中宋" panose="02010600040101010101" pitchFamily="2" charset="-122"/>
              <a:ea typeface="华文中宋" panose="02010600040101010101" pitchFamily="2" charset="-122"/>
              <a:cs typeface="Times" panose="02020603050405020304" pitchFamily="18" charset="0"/>
            </a:endParaRPr>
          </a:p>
        </p:txBody>
      </p:sp>
    </p:spTree>
    <p:extLst>
      <p:ext uri="{BB962C8B-B14F-4D97-AF65-F5344CB8AC3E}">
        <p14:creationId xmlns:p14="http://schemas.microsoft.com/office/powerpoint/2010/main" val="70997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矩形: 圆角 176">
            <a:extLst>
              <a:ext uri="{FF2B5EF4-FFF2-40B4-BE49-F238E27FC236}">
                <a16:creationId xmlns:a16="http://schemas.microsoft.com/office/drawing/2014/main" id="{FA2C3BBF-07B2-4141-9A79-9B3A0C791012}"/>
              </a:ext>
            </a:extLst>
          </p:cNvPr>
          <p:cNvSpPr/>
          <p:nvPr/>
        </p:nvSpPr>
        <p:spPr>
          <a:xfrm>
            <a:off x="8377599" y="1077107"/>
            <a:ext cx="3549926" cy="5520858"/>
          </a:xfrm>
          <a:prstGeom prst="roundRect">
            <a:avLst>
              <a:gd name="adj" fmla="val 2332"/>
            </a:avLst>
          </a:prstGeom>
          <a:solidFill>
            <a:schemeClr val="bg1"/>
          </a:solidFill>
          <a:ln w="127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6" name="矩形: 圆角 175">
            <a:extLst>
              <a:ext uri="{FF2B5EF4-FFF2-40B4-BE49-F238E27FC236}">
                <a16:creationId xmlns:a16="http://schemas.microsoft.com/office/drawing/2014/main" id="{8B5B17DD-941E-4A93-8C41-DF4485EF0CEC}"/>
              </a:ext>
            </a:extLst>
          </p:cNvPr>
          <p:cNvSpPr/>
          <p:nvPr/>
        </p:nvSpPr>
        <p:spPr>
          <a:xfrm>
            <a:off x="4278966" y="1077107"/>
            <a:ext cx="3549926" cy="5520858"/>
          </a:xfrm>
          <a:prstGeom prst="roundRect">
            <a:avLst>
              <a:gd name="adj" fmla="val 2332"/>
            </a:avLst>
          </a:prstGeom>
          <a:solidFill>
            <a:schemeClr val="bg1"/>
          </a:solidFill>
          <a:ln w="127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75" name="矩形: 圆角 174">
            <a:extLst>
              <a:ext uri="{FF2B5EF4-FFF2-40B4-BE49-F238E27FC236}">
                <a16:creationId xmlns:a16="http://schemas.microsoft.com/office/drawing/2014/main" id="{993076DC-9126-48CE-9FCC-6C7EF4D21AE4}"/>
              </a:ext>
            </a:extLst>
          </p:cNvPr>
          <p:cNvSpPr/>
          <p:nvPr/>
        </p:nvSpPr>
        <p:spPr>
          <a:xfrm>
            <a:off x="553634" y="1078480"/>
            <a:ext cx="3264515" cy="5500775"/>
          </a:xfrm>
          <a:prstGeom prst="roundRect">
            <a:avLst>
              <a:gd name="adj" fmla="val 2332"/>
            </a:avLst>
          </a:prstGeom>
          <a:solidFill>
            <a:schemeClr val="bg1"/>
          </a:solidFill>
          <a:ln w="127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157" name="组 3">
            <a:extLst>
              <a:ext uri="{FF2B5EF4-FFF2-40B4-BE49-F238E27FC236}">
                <a16:creationId xmlns:a16="http://schemas.microsoft.com/office/drawing/2014/main" id="{D1A11854-C3DF-4DA9-A6B1-52F6E11B356E}"/>
              </a:ext>
            </a:extLst>
          </p:cNvPr>
          <p:cNvGrpSpPr>
            <a:grpSpLocks/>
          </p:cNvGrpSpPr>
          <p:nvPr/>
        </p:nvGrpSpPr>
        <p:grpSpPr bwMode="auto">
          <a:xfrm>
            <a:off x="-2857" y="164782"/>
            <a:ext cx="12377737" cy="696303"/>
            <a:chOff x="-186265" y="270933"/>
            <a:chExt cx="12378023" cy="696307"/>
          </a:xfrm>
        </p:grpSpPr>
        <p:grpSp>
          <p:nvGrpSpPr>
            <p:cNvPr id="158" name="组 4">
              <a:extLst>
                <a:ext uri="{FF2B5EF4-FFF2-40B4-BE49-F238E27FC236}">
                  <a16:creationId xmlns:a16="http://schemas.microsoft.com/office/drawing/2014/main" id="{592133A1-9209-4C5B-86A6-D14547FC7077}"/>
                </a:ext>
              </a:extLst>
            </p:cNvPr>
            <p:cNvGrpSpPr>
              <a:grpSpLocks/>
            </p:cNvGrpSpPr>
            <p:nvPr/>
          </p:nvGrpSpPr>
          <p:grpSpPr bwMode="auto">
            <a:xfrm flipH="1">
              <a:off x="-186265" y="270933"/>
              <a:ext cx="12378023" cy="696307"/>
              <a:chOff x="-3026341" y="1803400"/>
              <a:chExt cx="5644092" cy="317500"/>
            </a:xfrm>
          </p:grpSpPr>
          <p:cxnSp>
            <p:nvCxnSpPr>
              <p:cNvPr id="160" name="直线连接符 7">
                <a:extLst>
                  <a:ext uri="{FF2B5EF4-FFF2-40B4-BE49-F238E27FC236}">
                    <a16:creationId xmlns:a16="http://schemas.microsoft.com/office/drawing/2014/main" id="{255E1B67-FD80-4065-A70E-DAA179A85302}"/>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1" name="组 8">
                <a:extLst>
                  <a:ext uri="{FF2B5EF4-FFF2-40B4-BE49-F238E27FC236}">
                    <a16:creationId xmlns:a16="http://schemas.microsoft.com/office/drawing/2014/main" id="{33575B26-C476-4527-8A8C-2C67B31A008C}"/>
                  </a:ext>
                </a:extLst>
              </p:cNvPr>
              <p:cNvGrpSpPr>
                <a:grpSpLocks/>
              </p:cNvGrpSpPr>
              <p:nvPr/>
            </p:nvGrpSpPr>
            <p:grpSpPr bwMode="auto">
              <a:xfrm>
                <a:off x="1094317" y="1803400"/>
                <a:ext cx="1523434" cy="317500"/>
                <a:chOff x="1094317" y="1803400"/>
                <a:chExt cx="1523434" cy="317500"/>
              </a:xfrm>
            </p:grpSpPr>
            <p:sp>
              <p:nvSpPr>
                <p:cNvPr id="162" name="平行四边形 161">
                  <a:extLst>
                    <a:ext uri="{FF2B5EF4-FFF2-40B4-BE49-F238E27FC236}">
                      <a16:creationId xmlns:a16="http://schemas.microsoft.com/office/drawing/2014/main" id="{DDA101D3-E36E-4B2F-B80D-5B0632A79DB9}"/>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 name="平行四边形 162">
                  <a:extLst>
                    <a:ext uri="{FF2B5EF4-FFF2-40B4-BE49-F238E27FC236}">
                      <a16:creationId xmlns:a16="http://schemas.microsoft.com/office/drawing/2014/main" id="{565F8D83-2D7E-4D9B-9129-DAC931C9855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平行四边形 163">
                  <a:extLst>
                    <a:ext uri="{FF2B5EF4-FFF2-40B4-BE49-F238E27FC236}">
                      <a16:creationId xmlns:a16="http://schemas.microsoft.com/office/drawing/2014/main" id="{0B0CF6AF-AC9F-4A68-8227-393164BFD70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5" name="平行四边形 164">
                  <a:extLst>
                    <a:ext uri="{FF2B5EF4-FFF2-40B4-BE49-F238E27FC236}">
                      <a16:creationId xmlns:a16="http://schemas.microsoft.com/office/drawing/2014/main" id="{3A8748BC-33A3-4985-BD83-BC654B9415AA}"/>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9" name="MH_Others_1">
              <a:extLst>
                <a:ext uri="{FF2B5EF4-FFF2-40B4-BE49-F238E27FC236}">
                  <a16:creationId xmlns:a16="http://schemas.microsoft.com/office/drawing/2014/main" id="{08829865-3943-4C26-B838-E7584CE50905}"/>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pic>
        <p:nvPicPr>
          <p:cNvPr id="27" name="Picture 2">
            <a:extLst>
              <a:ext uri="{FF2B5EF4-FFF2-40B4-BE49-F238E27FC236}">
                <a16:creationId xmlns:a16="http://schemas.microsoft.com/office/drawing/2014/main" id="{65B9981A-C87B-4816-9032-6771E0D32D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0964" y="1812384"/>
            <a:ext cx="2014311" cy="916711"/>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a:extLst>
              <a:ext uri="{FF2B5EF4-FFF2-40B4-BE49-F238E27FC236}">
                <a16:creationId xmlns:a16="http://schemas.microsoft.com/office/drawing/2014/main" id="{6AAC8A72-A711-4BB6-8A70-768EF4F2AEA2}"/>
              </a:ext>
            </a:extLst>
          </p:cNvPr>
          <p:cNvSpPr/>
          <p:nvPr/>
        </p:nvSpPr>
        <p:spPr>
          <a:xfrm rot="5400000">
            <a:off x="1860970" y="2031716"/>
            <a:ext cx="1127416" cy="386307"/>
          </a:xfrm>
          <a:prstGeom prst="rect">
            <a:avLst/>
          </a:prstGeom>
          <a:noFill/>
          <a:ln w="127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cxnSp>
        <p:nvCxnSpPr>
          <p:cNvPr id="29" name="直接箭头连接符 28">
            <a:extLst>
              <a:ext uri="{FF2B5EF4-FFF2-40B4-BE49-F238E27FC236}">
                <a16:creationId xmlns:a16="http://schemas.microsoft.com/office/drawing/2014/main" id="{35CA79DD-9301-472C-B5D9-2760E12EBB9A}"/>
              </a:ext>
            </a:extLst>
          </p:cNvPr>
          <p:cNvCxnSpPr>
            <a:cxnSpLocks/>
          </p:cNvCxnSpPr>
          <p:nvPr/>
        </p:nvCxnSpPr>
        <p:spPr>
          <a:xfrm>
            <a:off x="2427469" y="2788578"/>
            <a:ext cx="0" cy="34665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D728020-4328-4A48-BF2A-F0602CDFCCBA}"/>
                  </a:ext>
                </a:extLst>
              </p:cNvPr>
              <p:cNvSpPr txBox="1"/>
              <p:nvPr/>
            </p:nvSpPr>
            <p:spPr>
              <a:xfrm>
                <a:off x="1101070" y="3458163"/>
                <a:ext cx="802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𝑌</m:t>
                      </m:r>
                      <m:r>
                        <a:rPr lang="en-US" altLang="zh-CN" b="0" i="1" dirty="0" smtClean="0">
                          <a:latin typeface="Cambria Math" panose="02040503050406030204" pitchFamily="18" charset="0"/>
                          <a:cs typeface="Times New Roman" panose="02020603050405020304" pitchFamily="18" charset="0"/>
                        </a:rPr>
                        <m:t>=</m:t>
                      </m:r>
                      <m:r>
                        <a:rPr lang="zh-CN" altLang="en-US" b="0" i="1" dirty="0" smtClean="0">
                          <a:latin typeface="Cambria Math" panose="02040503050406030204" pitchFamily="18" charset="0"/>
                          <a:cs typeface="Times New Roman" panose="02020603050405020304" pitchFamily="18" charset="0"/>
                        </a:rPr>
                        <m:t>𝜎</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5D728020-4328-4A48-BF2A-F0602CDFCCBA}"/>
                  </a:ext>
                </a:extLst>
              </p:cNvPr>
              <p:cNvSpPr txBox="1">
                <a:spLocks noRot="1" noChangeAspect="1" noMove="1" noResize="1" noEditPoints="1" noAdjustHandles="1" noChangeArrowheads="1" noChangeShapeType="1" noTextEdit="1"/>
              </p:cNvSpPr>
              <p:nvPr/>
            </p:nvSpPr>
            <p:spPr>
              <a:xfrm>
                <a:off x="1101070" y="3458163"/>
                <a:ext cx="802105" cy="369332"/>
              </a:xfrm>
              <a:prstGeom prst="rect">
                <a:avLst/>
              </a:prstGeom>
              <a:blipFill>
                <a:blip r:embed="rId5"/>
                <a:stretch>
                  <a:fillRect/>
                </a:stretch>
              </a:blipFill>
            </p:spPr>
            <p:txBody>
              <a:bodyPr/>
              <a:lstStyle/>
              <a:p>
                <a:r>
                  <a:rPr lang="zh-CN" altLang="en-US">
                    <a:noFill/>
                  </a:rPr>
                  <a:t> </a:t>
                </a:r>
              </a:p>
            </p:txBody>
          </p:sp>
        </mc:Fallback>
      </mc:AlternateContent>
      <p:sp>
        <p:nvSpPr>
          <p:cNvPr id="5" name="左中括号 4">
            <a:extLst>
              <a:ext uri="{FF2B5EF4-FFF2-40B4-BE49-F238E27FC236}">
                <a16:creationId xmlns:a16="http://schemas.microsoft.com/office/drawing/2014/main" id="{ACF83E5A-DCB0-4F35-AB75-35BB47FA87E7}"/>
              </a:ext>
            </a:extLst>
          </p:cNvPr>
          <p:cNvSpPr/>
          <p:nvPr/>
        </p:nvSpPr>
        <p:spPr>
          <a:xfrm>
            <a:off x="1821715" y="3112333"/>
            <a:ext cx="86662" cy="1115452"/>
          </a:xfrm>
          <a:prstGeom prst="leftBracket">
            <a:avLst>
              <a:gd name="adj" fmla="val 66470"/>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95A9561-1EBC-4CC9-AD8F-8D08FC64C711}"/>
              </a:ext>
            </a:extLst>
          </p:cNvPr>
          <p:cNvSpPr/>
          <p:nvPr/>
        </p:nvSpPr>
        <p:spPr>
          <a:xfrm>
            <a:off x="1908377" y="3194711"/>
            <a:ext cx="912684" cy="912684"/>
          </a:xfrm>
          <a:prstGeom prst="rect">
            <a:avLst/>
          </a:prstGeom>
          <a:solidFill>
            <a:srgbClr val="84CA43"/>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5" name="矩形 34">
            <a:extLst>
              <a:ext uri="{FF2B5EF4-FFF2-40B4-BE49-F238E27FC236}">
                <a16:creationId xmlns:a16="http://schemas.microsoft.com/office/drawing/2014/main" id="{A5A4AA5F-5F74-47A2-B294-81D8E3B3B05D}"/>
              </a:ext>
            </a:extLst>
          </p:cNvPr>
          <p:cNvSpPr/>
          <p:nvPr/>
        </p:nvSpPr>
        <p:spPr>
          <a:xfrm>
            <a:off x="2900894" y="3194711"/>
            <a:ext cx="356010" cy="912684"/>
          </a:xfrm>
          <a:prstGeom prst="rect">
            <a:avLst/>
          </a:prstGeom>
          <a:solidFill>
            <a:schemeClr val="accent1">
              <a:lumMod val="60000"/>
              <a:lumOff val="40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89230FFC-4B13-44CA-981D-B8EA419220D6}"/>
                  </a:ext>
                </a:extLst>
              </p:cNvPr>
              <p:cNvSpPr txBox="1"/>
              <p:nvPr/>
            </p:nvSpPr>
            <p:spPr>
              <a:xfrm>
                <a:off x="2003583" y="3448779"/>
                <a:ext cx="8021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dirty="0" smtClean="0">
                          <a:latin typeface="Cambria Math" panose="02040503050406030204" pitchFamily="18" charset="0"/>
                          <a:cs typeface="Times New Roman" panose="02020603050405020304" pitchFamily="18" charset="0"/>
                        </a:rPr>
                        <m:t>𝑋</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6" name="文本框 35">
                <a:extLst>
                  <a:ext uri="{FF2B5EF4-FFF2-40B4-BE49-F238E27FC236}">
                    <a16:creationId xmlns:a16="http://schemas.microsoft.com/office/drawing/2014/main" id="{89230FFC-4B13-44CA-981D-B8EA419220D6}"/>
                  </a:ext>
                </a:extLst>
              </p:cNvPr>
              <p:cNvSpPr txBox="1">
                <a:spLocks noRot="1" noChangeAspect="1" noMove="1" noResize="1" noEditPoints="1" noAdjustHandles="1" noChangeArrowheads="1" noChangeShapeType="1" noTextEdit="1"/>
              </p:cNvSpPr>
              <p:nvPr/>
            </p:nvSpPr>
            <p:spPr>
              <a:xfrm>
                <a:off x="2003583" y="3448779"/>
                <a:ext cx="80210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ECBA432-88E9-4A70-8F49-3CDC444C7AC9}"/>
                  </a:ext>
                </a:extLst>
              </p:cNvPr>
              <p:cNvSpPr txBox="1"/>
              <p:nvPr/>
            </p:nvSpPr>
            <p:spPr>
              <a:xfrm>
                <a:off x="2847158" y="3448779"/>
                <a:ext cx="4851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𝑊</m:t>
                      </m:r>
                    </m:oMath>
                  </m:oMathPara>
                </a14:m>
                <a:endParaRPr lang="zh-CN" altLang="en-US" dirty="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8ECBA432-88E9-4A70-8F49-3CDC444C7AC9}"/>
                  </a:ext>
                </a:extLst>
              </p:cNvPr>
              <p:cNvSpPr txBox="1">
                <a:spLocks noRot="1" noChangeAspect="1" noMove="1" noResize="1" noEditPoints="1" noAdjustHandles="1" noChangeArrowheads="1" noChangeShapeType="1" noTextEdit="1"/>
              </p:cNvSpPr>
              <p:nvPr/>
            </p:nvSpPr>
            <p:spPr>
              <a:xfrm>
                <a:off x="2847158" y="3448779"/>
                <a:ext cx="485103" cy="369332"/>
              </a:xfrm>
              <a:prstGeom prst="rect">
                <a:avLst/>
              </a:prstGeom>
              <a:blipFill>
                <a:blip r:embed="rId7"/>
                <a:stretch>
                  <a:fillRect/>
                </a:stretch>
              </a:blipFill>
            </p:spPr>
            <p:txBody>
              <a:bodyPr/>
              <a:lstStyle/>
              <a:p>
                <a:r>
                  <a:rPr lang="zh-CN" altLang="en-US">
                    <a:noFill/>
                  </a:rPr>
                  <a:t> </a:t>
                </a:r>
              </a:p>
            </p:txBody>
          </p:sp>
        </mc:Fallback>
      </mc:AlternateContent>
      <p:sp>
        <p:nvSpPr>
          <p:cNvPr id="38" name="左中括号 37">
            <a:extLst>
              <a:ext uri="{FF2B5EF4-FFF2-40B4-BE49-F238E27FC236}">
                <a16:creationId xmlns:a16="http://schemas.microsoft.com/office/drawing/2014/main" id="{06FF15FE-6647-4047-A0D8-4CBEF83E7554}"/>
              </a:ext>
            </a:extLst>
          </p:cNvPr>
          <p:cNvSpPr/>
          <p:nvPr/>
        </p:nvSpPr>
        <p:spPr>
          <a:xfrm rot="10800000">
            <a:off x="3267309" y="3112333"/>
            <a:ext cx="86662" cy="1115452"/>
          </a:xfrm>
          <a:prstGeom prst="leftBracket">
            <a:avLst>
              <a:gd name="adj" fmla="val 66470"/>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B4F32A1B-5AAF-4187-8BB6-18B0F6456DC3}"/>
              </a:ext>
            </a:extLst>
          </p:cNvPr>
          <p:cNvCxnSpPr>
            <a:cxnSpLocks/>
            <a:endCxn id="52" idx="0"/>
          </p:cNvCxnSpPr>
          <p:nvPr/>
        </p:nvCxnSpPr>
        <p:spPr>
          <a:xfrm>
            <a:off x="2621980" y="4227785"/>
            <a:ext cx="0" cy="24277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40" name="组合 39">
            <a:extLst>
              <a:ext uri="{FF2B5EF4-FFF2-40B4-BE49-F238E27FC236}">
                <a16:creationId xmlns:a16="http://schemas.microsoft.com/office/drawing/2014/main" id="{DC7A7533-33D5-40EE-A91C-AD63CDB08801}"/>
              </a:ext>
            </a:extLst>
          </p:cNvPr>
          <p:cNvGrpSpPr/>
          <p:nvPr/>
        </p:nvGrpSpPr>
        <p:grpSpPr>
          <a:xfrm>
            <a:off x="1011060" y="4521759"/>
            <a:ext cx="745707" cy="363298"/>
            <a:chOff x="9470064" y="1538008"/>
            <a:chExt cx="1832400" cy="892720"/>
          </a:xfrm>
        </p:grpSpPr>
        <p:sp>
          <p:nvSpPr>
            <p:cNvPr id="41" name="矩形 40">
              <a:extLst>
                <a:ext uri="{FF2B5EF4-FFF2-40B4-BE49-F238E27FC236}">
                  <a16:creationId xmlns:a16="http://schemas.microsoft.com/office/drawing/2014/main" id="{FC5C1766-7DB4-4353-A003-D289D19727E5}"/>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42" name="矩形 41">
              <a:extLst>
                <a:ext uri="{FF2B5EF4-FFF2-40B4-BE49-F238E27FC236}">
                  <a16:creationId xmlns:a16="http://schemas.microsoft.com/office/drawing/2014/main" id="{92CF3B62-4EFC-4C5A-A2BB-6CD06610954D}"/>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43" name="矩形 42">
              <a:extLst>
                <a:ext uri="{FF2B5EF4-FFF2-40B4-BE49-F238E27FC236}">
                  <a16:creationId xmlns:a16="http://schemas.microsoft.com/office/drawing/2014/main" id="{12197052-707C-4B71-8333-DE7B536654AA}"/>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44" name="矩形 43">
              <a:extLst>
                <a:ext uri="{FF2B5EF4-FFF2-40B4-BE49-F238E27FC236}">
                  <a16:creationId xmlns:a16="http://schemas.microsoft.com/office/drawing/2014/main" id="{5470D45C-8D78-409A-A81E-8D9B2F29AD09}"/>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45" name="矩形 44">
              <a:extLst>
                <a:ext uri="{FF2B5EF4-FFF2-40B4-BE49-F238E27FC236}">
                  <a16:creationId xmlns:a16="http://schemas.microsoft.com/office/drawing/2014/main" id="{5ED71801-5DE7-4284-95D1-2605595E8F99}"/>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46" name="矩形 45">
              <a:extLst>
                <a:ext uri="{FF2B5EF4-FFF2-40B4-BE49-F238E27FC236}">
                  <a16:creationId xmlns:a16="http://schemas.microsoft.com/office/drawing/2014/main" id="{6A499914-9F8C-4E35-AB4E-B76963D9715B}"/>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47" name="矩形 46">
              <a:extLst>
                <a:ext uri="{FF2B5EF4-FFF2-40B4-BE49-F238E27FC236}">
                  <a16:creationId xmlns:a16="http://schemas.microsoft.com/office/drawing/2014/main" id="{1F9DE286-CFFE-4464-804A-68D49ACEFB1A}"/>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48" name="矩形 47">
              <a:extLst>
                <a:ext uri="{FF2B5EF4-FFF2-40B4-BE49-F238E27FC236}">
                  <a16:creationId xmlns:a16="http://schemas.microsoft.com/office/drawing/2014/main" id="{07D3E7B0-C8E9-41B5-AE5D-152EC270AE0C}"/>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grpSp>
      <p:cxnSp>
        <p:nvCxnSpPr>
          <p:cNvPr id="49" name="直接箭头连接符 48">
            <a:extLst>
              <a:ext uri="{FF2B5EF4-FFF2-40B4-BE49-F238E27FC236}">
                <a16:creationId xmlns:a16="http://schemas.microsoft.com/office/drawing/2014/main" id="{9E540785-F01C-4861-93D8-A6DA8AE5238B}"/>
              </a:ext>
            </a:extLst>
          </p:cNvPr>
          <p:cNvCxnSpPr>
            <a:cxnSpLocks/>
            <a:endCxn id="52" idx="1"/>
          </p:cNvCxnSpPr>
          <p:nvPr/>
        </p:nvCxnSpPr>
        <p:spPr>
          <a:xfrm>
            <a:off x="1816544" y="4703409"/>
            <a:ext cx="297025"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2" name="矩形: 圆角 51">
            <a:extLst>
              <a:ext uri="{FF2B5EF4-FFF2-40B4-BE49-F238E27FC236}">
                <a16:creationId xmlns:a16="http://schemas.microsoft.com/office/drawing/2014/main" id="{983BB9CA-3A70-4036-A183-31DF86794290}"/>
              </a:ext>
            </a:extLst>
          </p:cNvPr>
          <p:cNvSpPr/>
          <p:nvPr/>
        </p:nvSpPr>
        <p:spPr>
          <a:xfrm>
            <a:off x="2113569" y="4470555"/>
            <a:ext cx="1016822" cy="465707"/>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Loss</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57" name="直接箭头连接符 56">
            <a:extLst>
              <a:ext uri="{FF2B5EF4-FFF2-40B4-BE49-F238E27FC236}">
                <a16:creationId xmlns:a16="http://schemas.microsoft.com/office/drawing/2014/main" id="{488DDE98-818E-45BC-94CA-DDB7822D730E}"/>
              </a:ext>
            </a:extLst>
          </p:cNvPr>
          <p:cNvCxnSpPr>
            <a:cxnSpLocks/>
          </p:cNvCxnSpPr>
          <p:nvPr/>
        </p:nvCxnSpPr>
        <p:spPr>
          <a:xfrm>
            <a:off x="2603048" y="4936262"/>
            <a:ext cx="0" cy="24277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pic>
        <p:nvPicPr>
          <p:cNvPr id="58" name="Picture 2">
            <a:extLst>
              <a:ext uri="{FF2B5EF4-FFF2-40B4-BE49-F238E27FC236}">
                <a16:creationId xmlns:a16="http://schemas.microsoft.com/office/drawing/2014/main" id="{ECC2D1B0-3218-4838-A6EF-6900CC74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052" y="5168446"/>
            <a:ext cx="2014311" cy="916711"/>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圆角 58">
            <a:extLst>
              <a:ext uri="{FF2B5EF4-FFF2-40B4-BE49-F238E27FC236}">
                <a16:creationId xmlns:a16="http://schemas.microsoft.com/office/drawing/2014/main" id="{E8336414-F3C3-49B0-ACD4-621CF9A1C490}"/>
              </a:ext>
            </a:extLst>
          </p:cNvPr>
          <p:cNvSpPr/>
          <p:nvPr/>
        </p:nvSpPr>
        <p:spPr>
          <a:xfrm>
            <a:off x="2025020" y="5395817"/>
            <a:ext cx="1133634" cy="465707"/>
          </a:xfrm>
          <a:prstGeom prst="round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finetuning</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grpSp>
        <p:nvGrpSpPr>
          <p:cNvPr id="31" name="组合 30">
            <a:extLst>
              <a:ext uri="{FF2B5EF4-FFF2-40B4-BE49-F238E27FC236}">
                <a16:creationId xmlns:a16="http://schemas.microsoft.com/office/drawing/2014/main" id="{D97FE9CF-B502-4A93-8527-66EA68757CC4}"/>
              </a:ext>
            </a:extLst>
          </p:cNvPr>
          <p:cNvGrpSpPr/>
          <p:nvPr/>
        </p:nvGrpSpPr>
        <p:grpSpPr>
          <a:xfrm>
            <a:off x="6342146" y="1364628"/>
            <a:ext cx="526890" cy="548365"/>
            <a:chOff x="3426219" y="1264432"/>
            <a:chExt cx="1015102" cy="1056475"/>
          </a:xfrm>
        </p:grpSpPr>
        <p:pic>
          <p:nvPicPr>
            <p:cNvPr id="62" name="图片 61">
              <a:extLst>
                <a:ext uri="{FF2B5EF4-FFF2-40B4-BE49-F238E27FC236}">
                  <a16:creationId xmlns:a16="http://schemas.microsoft.com/office/drawing/2014/main" id="{19B4B85C-9C9C-40B3-8933-32CFAB8A4C90}"/>
                </a:ext>
              </a:extLst>
            </p:cNvPr>
            <p:cNvPicPr>
              <a:picLocks/>
            </p:cNvPicPr>
            <p:nvPr/>
          </p:nvPicPr>
          <p:blipFill rotWithShape="1">
            <a:blip r:embed="rId8"/>
            <a:srcRect r="52738"/>
            <a:stretch/>
          </p:blipFill>
          <p:spPr>
            <a:xfrm>
              <a:off x="3426219" y="1264432"/>
              <a:ext cx="900241" cy="900737"/>
            </a:xfrm>
            <a:prstGeom prst="rect">
              <a:avLst/>
            </a:prstGeom>
            <a:ln>
              <a:solidFill>
                <a:schemeClr val="tx1"/>
              </a:solidFill>
            </a:ln>
          </p:spPr>
        </p:pic>
        <p:pic>
          <p:nvPicPr>
            <p:cNvPr id="63" name="图片 62">
              <a:extLst>
                <a:ext uri="{FF2B5EF4-FFF2-40B4-BE49-F238E27FC236}">
                  <a16:creationId xmlns:a16="http://schemas.microsoft.com/office/drawing/2014/main" id="{A3F55A37-E6B9-418B-8387-7F12E35AB454}"/>
                </a:ext>
              </a:extLst>
            </p:cNvPr>
            <p:cNvPicPr>
              <a:picLocks/>
            </p:cNvPicPr>
            <p:nvPr/>
          </p:nvPicPr>
          <p:blipFill rotWithShape="1">
            <a:blip r:embed="rId8"/>
            <a:srcRect r="52738"/>
            <a:stretch/>
          </p:blipFill>
          <p:spPr>
            <a:xfrm>
              <a:off x="3478182" y="1342301"/>
              <a:ext cx="900241" cy="900737"/>
            </a:xfrm>
            <a:prstGeom prst="rect">
              <a:avLst/>
            </a:prstGeom>
            <a:ln>
              <a:solidFill>
                <a:schemeClr val="tx1"/>
              </a:solidFill>
            </a:ln>
          </p:spPr>
        </p:pic>
        <p:pic>
          <p:nvPicPr>
            <p:cNvPr id="64" name="图片 63">
              <a:extLst>
                <a:ext uri="{FF2B5EF4-FFF2-40B4-BE49-F238E27FC236}">
                  <a16:creationId xmlns:a16="http://schemas.microsoft.com/office/drawing/2014/main" id="{DF359C0F-EF35-41CF-B0D1-E092E58FF52E}"/>
                </a:ext>
              </a:extLst>
            </p:cNvPr>
            <p:cNvPicPr>
              <a:picLocks/>
            </p:cNvPicPr>
            <p:nvPr/>
          </p:nvPicPr>
          <p:blipFill rotWithShape="1">
            <a:blip r:embed="rId8"/>
            <a:srcRect r="52738"/>
            <a:stretch/>
          </p:blipFill>
          <p:spPr>
            <a:xfrm>
              <a:off x="3541080" y="1420170"/>
              <a:ext cx="900241" cy="900737"/>
            </a:xfrm>
            <a:prstGeom prst="rect">
              <a:avLst/>
            </a:prstGeom>
            <a:ln>
              <a:solidFill>
                <a:schemeClr val="tx1"/>
              </a:solidFill>
            </a:ln>
          </p:spPr>
        </p:pic>
      </p:grpSp>
      <p:pic>
        <p:nvPicPr>
          <p:cNvPr id="66" name="Picture 2">
            <a:extLst>
              <a:ext uri="{FF2B5EF4-FFF2-40B4-BE49-F238E27FC236}">
                <a16:creationId xmlns:a16="http://schemas.microsoft.com/office/drawing/2014/main" id="{97B6A6E6-ABD4-4248-BD2C-8A09643B501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2557" y="2131088"/>
            <a:ext cx="1795387" cy="817079"/>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66">
            <a:extLst>
              <a:ext uri="{FF2B5EF4-FFF2-40B4-BE49-F238E27FC236}">
                <a16:creationId xmlns:a16="http://schemas.microsoft.com/office/drawing/2014/main" id="{A0FABD03-5319-4CA5-91B3-CC7946A5961C}"/>
              </a:ext>
            </a:extLst>
          </p:cNvPr>
          <p:cNvSpPr/>
          <p:nvPr/>
        </p:nvSpPr>
        <p:spPr>
          <a:xfrm rot="5400000">
            <a:off x="5919940" y="2435582"/>
            <a:ext cx="861933" cy="235578"/>
          </a:xfrm>
          <a:prstGeom prst="rect">
            <a:avLst/>
          </a:prstGeom>
          <a:noFill/>
          <a:ln w="127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cxnSp>
        <p:nvCxnSpPr>
          <p:cNvPr id="68" name="直接箭头连接符 67">
            <a:extLst>
              <a:ext uri="{FF2B5EF4-FFF2-40B4-BE49-F238E27FC236}">
                <a16:creationId xmlns:a16="http://schemas.microsoft.com/office/drawing/2014/main" id="{186EF28F-8299-42D9-8F67-A1CA546B7B08}"/>
              </a:ext>
            </a:extLst>
          </p:cNvPr>
          <p:cNvCxnSpPr>
            <a:cxnSpLocks/>
            <a:endCxn id="66" idx="0"/>
          </p:cNvCxnSpPr>
          <p:nvPr/>
        </p:nvCxnSpPr>
        <p:spPr>
          <a:xfrm>
            <a:off x="6630251" y="1958494"/>
            <a:ext cx="0" cy="172594"/>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33" name="组合 32">
            <a:extLst>
              <a:ext uri="{FF2B5EF4-FFF2-40B4-BE49-F238E27FC236}">
                <a16:creationId xmlns:a16="http://schemas.microsoft.com/office/drawing/2014/main" id="{4D9D12F4-ADEF-4B16-AC33-9757FB7184DA}"/>
              </a:ext>
            </a:extLst>
          </p:cNvPr>
          <p:cNvGrpSpPr/>
          <p:nvPr/>
        </p:nvGrpSpPr>
        <p:grpSpPr>
          <a:xfrm>
            <a:off x="6348321" y="3210759"/>
            <a:ext cx="572701" cy="599399"/>
            <a:chOff x="4986879" y="3801822"/>
            <a:chExt cx="1131480" cy="1184228"/>
          </a:xfrm>
        </p:grpSpPr>
        <p:pic>
          <p:nvPicPr>
            <p:cNvPr id="32" name="图片 31">
              <a:extLst>
                <a:ext uri="{FF2B5EF4-FFF2-40B4-BE49-F238E27FC236}">
                  <a16:creationId xmlns:a16="http://schemas.microsoft.com/office/drawing/2014/main" id="{12FB04F8-EA7C-4151-8FB2-E04C0CE21940}"/>
                </a:ext>
              </a:extLst>
            </p:cNvPr>
            <p:cNvPicPr>
              <a:picLocks/>
            </p:cNvPicPr>
            <p:nvPr/>
          </p:nvPicPr>
          <p:blipFill>
            <a:blip r:embed="rId10"/>
            <a:stretch>
              <a:fillRect/>
            </a:stretch>
          </p:blipFill>
          <p:spPr>
            <a:xfrm>
              <a:off x="4986879" y="3801822"/>
              <a:ext cx="932400" cy="932400"/>
            </a:xfrm>
            <a:prstGeom prst="rect">
              <a:avLst/>
            </a:prstGeom>
            <a:ln w="12700">
              <a:solidFill>
                <a:schemeClr val="tx1"/>
              </a:solidFill>
            </a:ln>
          </p:spPr>
        </p:pic>
        <p:pic>
          <p:nvPicPr>
            <p:cNvPr id="70" name="图片 69">
              <a:extLst>
                <a:ext uri="{FF2B5EF4-FFF2-40B4-BE49-F238E27FC236}">
                  <a16:creationId xmlns:a16="http://schemas.microsoft.com/office/drawing/2014/main" id="{5725D389-389F-4224-A7D9-A4ECD0920270}"/>
                </a:ext>
              </a:extLst>
            </p:cNvPr>
            <p:cNvPicPr>
              <a:picLocks/>
            </p:cNvPicPr>
            <p:nvPr/>
          </p:nvPicPr>
          <p:blipFill>
            <a:blip r:embed="rId10"/>
            <a:stretch>
              <a:fillRect/>
            </a:stretch>
          </p:blipFill>
          <p:spPr>
            <a:xfrm>
              <a:off x="5084981" y="3927736"/>
              <a:ext cx="932400" cy="932400"/>
            </a:xfrm>
            <a:prstGeom prst="rect">
              <a:avLst/>
            </a:prstGeom>
            <a:ln w="12700">
              <a:solidFill>
                <a:schemeClr val="tx1"/>
              </a:solidFill>
            </a:ln>
          </p:spPr>
        </p:pic>
        <p:pic>
          <p:nvPicPr>
            <p:cNvPr id="71" name="图片 70">
              <a:extLst>
                <a:ext uri="{FF2B5EF4-FFF2-40B4-BE49-F238E27FC236}">
                  <a16:creationId xmlns:a16="http://schemas.microsoft.com/office/drawing/2014/main" id="{1B415EF2-4076-4B80-ABAF-E904DB4B7779}"/>
                </a:ext>
              </a:extLst>
            </p:cNvPr>
            <p:cNvPicPr>
              <a:picLocks/>
            </p:cNvPicPr>
            <p:nvPr/>
          </p:nvPicPr>
          <p:blipFill>
            <a:blip r:embed="rId10"/>
            <a:stretch>
              <a:fillRect/>
            </a:stretch>
          </p:blipFill>
          <p:spPr>
            <a:xfrm>
              <a:off x="5185959" y="4053650"/>
              <a:ext cx="932400" cy="932400"/>
            </a:xfrm>
            <a:prstGeom prst="rect">
              <a:avLst/>
            </a:prstGeom>
            <a:ln w="12700">
              <a:solidFill>
                <a:schemeClr val="tx1"/>
              </a:solidFill>
            </a:ln>
          </p:spPr>
        </p:pic>
      </p:grpSp>
      <p:cxnSp>
        <p:nvCxnSpPr>
          <p:cNvPr id="73" name="直接箭头连接符 72">
            <a:extLst>
              <a:ext uri="{FF2B5EF4-FFF2-40B4-BE49-F238E27FC236}">
                <a16:creationId xmlns:a16="http://schemas.microsoft.com/office/drawing/2014/main" id="{5A52CFAC-16DF-4593-877A-C922F3FB0D2A}"/>
              </a:ext>
            </a:extLst>
          </p:cNvPr>
          <p:cNvCxnSpPr>
            <a:cxnSpLocks/>
          </p:cNvCxnSpPr>
          <p:nvPr/>
        </p:nvCxnSpPr>
        <p:spPr>
          <a:xfrm>
            <a:off x="6616547" y="2931201"/>
            <a:ext cx="0" cy="246359"/>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4" name="直接箭头连接符 73">
            <a:extLst>
              <a:ext uri="{FF2B5EF4-FFF2-40B4-BE49-F238E27FC236}">
                <a16:creationId xmlns:a16="http://schemas.microsoft.com/office/drawing/2014/main" id="{1E7B4D3A-AA64-4CB8-AF5D-22C89DC3236F}"/>
              </a:ext>
            </a:extLst>
          </p:cNvPr>
          <p:cNvCxnSpPr>
            <a:cxnSpLocks/>
          </p:cNvCxnSpPr>
          <p:nvPr/>
        </p:nvCxnSpPr>
        <p:spPr>
          <a:xfrm>
            <a:off x="6634672" y="3844240"/>
            <a:ext cx="0" cy="196664"/>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97" name="组合 96">
            <a:extLst>
              <a:ext uri="{FF2B5EF4-FFF2-40B4-BE49-F238E27FC236}">
                <a16:creationId xmlns:a16="http://schemas.microsoft.com/office/drawing/2014/main" id="{A5AA15DB-214C-4B8C-A30C-B6132FF84515}"/>
              </a:ext>
            </a:extLst>
          </p:cNvPr>
          <p:cNvGrpSpPr/>
          <p:nvPr/>
        </p:nvGrpSpPr>
        <p:grpSpPr>
          <a:xfrm>
            <a:off x="5556012" y="3967646"/>
            <a:ext cx="1684075" cy="833816"/>
            <a:chOff x="4397016" y="4569730"/>
            <a:chExt cx="2252901" cy="1115452"/>
          </a:xfrm>
        </p:grpSpPr>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390AF9AF-47FA-4528-97B0-FF1B32A0411E}"/>
                    </a:ext>
                  </a:extLst>
                </p:cNvPr>
                <p:cNvSpPr txBox="1"/>
                <p:nvPr/>
              </p:nvSpPr>
              <p:spPr>
                <a:xfrm>
                  <a:off x="4397016" y="4915560"/>
                  <a:ext cx="802105" cy="3499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b="0" i="1" dirty="0" smtClean="0">
                            <a:latin typeface="Cambria Math" panose="02040503050406030204" pitchFamily="18" charset="0"/>
                            <a:cs typeface="Times New Roman" panose="02020603050405020304" pitchFamily="18" charset="0"/>
                          </a:rPr>
                          <m:t>𝑌</m:t>
                        </m:r>
                        <m:r>
                          <a:rPr lang="en-US" altLang="zh-CN" sz="1100" b="0" i="1" dirty="0" smtClean="0">
                            <a:latin typeface="Cambria Math" panose="02040503050406030204" pitchFamily="18" charset="0"/>
                            <a:cs typeface="Times New Roman" panose="02020603050405020304" pitchFamily="18" charset="0"/>
                          </a:rPr>
                          <m:t>=</m:t>
                        </m:r>
                        <m:r>
                          <a:rPr lang="zh-CN" altLang="en-US" sz="1100" b="0" i="1" dirty="0" smtClean="0">
                            <a:latin typeface="Cambria Math" panose="02040503050406030204" pitchFamily="18" charset="0"/>
                            <a:cs typeface="Times New Roman" panose="02020603050405020304" pitchFamily="18" charset="0"/>
                          </a:rPr>
                          <m:t>𝜎</m:t>
                        </m:r>
                      </m:oMath>
                    </m:oMathPara>
                  </a14:m>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75" name="文本框 74">
                  <a:extLst>
                    <a:ext uri="{FF2B5EF4-FFF2-40B4-BE49-F238E27FC236}">
                      <a16:creationId xmlns:a16="http://schemas.microsoft.com/office/drawing/2014/main" id="{390AF9AF-47FA-4528-97B0-FF1B32A0411E}"/>
                    </a:ext>
                  </a:extLst>
                </p:cNvPr>
                <p:cNvSpPr txBox="1">
                  <a:spLocks noRot="1" noChangeAspect="1" noMove="1" noResize="1" noEditPoints="1" noAdjustHandles="1" noChangeArrowheads="1" noChangeShapeType="1" noTextEdit="1"/>
                </p:cNvSpPr>
                <p:nvPr/>
              </p:nvSpPr>
              <p:spPr>
                <a:xfrm>
                  <a:off x="4397016" y="4915560"/>
                  <a:ext cx="802105" cy="349973"/>
                </a:xfrm>
                <a:prstGeom prst="rect">
                  <a:avLst/>
                </a:prstGeom>
                <a:blipFill>
                  <a:blip r:embed="rId11"/>
                  <a:stretch>
                    <a:fillRect/>
                  </a:stretch>
                </a:blipFill>
              </p:spPr>
              <p:txBody>
                <a:bodyPr/>
                <a:lstStyle/>
                <a:p>
                  <a:r>
                    <a:rPr lang="zh-CN" altLang="en-US">
                      <a:noFill/>
                    </a:rPr>
                    <a:t> </a:t>
                  </a:r>
                </a:p>
              </p:txBody>
            </p:sp>
          </mc:Fallback>
        </mc:AlternateContent>
        <p:sp>
          <p:nvSpPr>
            <p:cNvPr id="76" name="左中括号 75">
              <a:extLst>
                <a:ext uri="{FF2B5EF4-FFF2-40B4-BE49-F238E27FC236}">
                  <a16:creationId xmlns:a16="http://schemas.microsoft.com/office/drawing/2014/main" id="{4AE27708-29E9-401A-BEF7-443B7CD1BAE3}"/>
                </a:ext>
              </a:extLst>
            </p:cNvPr>
            <p:cNvSpPr/>
            <p:nvPr/>
          </p:nvSpPr>
          <p:spPr>
            <a:xfrm>
              <a:off x="5117661" y="4569730"/>
              <a:ext cx="86662" cy="1115452"/>
            </a:xfrm>
            <a:prstGeom prst="leftBracket">
              <a:avLst>
                <a:gd name="adj" fmla="val 66470"/>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1100"/>
            </a:p>
          </p:txBody>
        </p:sp>
        <p:sp>
          <p:nvSpPr>
            <p:cNvPr id="77" name="矩形 76">
              <a:extLst>
                <a:ext uri="{FF2B5EF4-FFF2-40B4-BE49-F238E27FC236}">
                  <a16:creationId xmlns:a16="http://schemas.microsoft.com/office/drawing/2014/main" id="{968EF247-189B-4FBC-9299-0776EE281021}"/>
                </a:ext>
              </a:extLst>
            </p:cNvPr>
            <p:cNvSpPr/>
            <p:nvPr/>
          </p:nvSpPr>
          <p:spPr>
            <a:xfrm>
              <a:off x="5204323" y="4652108"/>
              <a:ext cx="912684" cy="912684"/>
            </a:xfrm>
            <a:prstGeom prst="rect">
              <a:avLst/>
            </a:prstGeom>
            <a:solidFill>
              <a:srgbClr val="84CA43"/>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100"/>
            </a:p>
          </p:txBody>
        </p:sp>
        <p:sp>
          <p:nvSpPr>
            <p:cNvPr id="78" name="矩形 77">
              <a:extLst>
                <a:ext uri="{FF2B5EF4-FFF2-40B4-BE49-F238E27FC236}">
                  <a16:creationId xmlns:a16="http://schemas.microsoft.com/office/drawing/2014/main" id="{4B743402-BDE3-4551-82CA-D2A497359389}"/>
                </a:ext>
              </a:extLst>
            </p:cNvPr>
            <p:cNvSpPr/>
            <p:nvPr/>
          </p:nvSpPr>
          <p:spPr>
            <a:xfrm>
              <a:off x="6196840" y="4652108"/>
              <a:ext cx="356010" cy="912684"/>
            </a:xfrm>
            <a:prstGeom prst="rect">
              <a:avLst/>
            </a:prstGeom>
            <a:solidFill>
              <a:schemeClr val="accent1">
                <a:lumMod val="60000"/>
                <a:lumOff val="40000"/>
              </a:schemeClr>
            </a:solidFill>
            <a:ln w="3175" cmpd="sng">
              <a:no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100"/>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D47B631D-ABA2-43BD-ACD1-41E0D534DC38}"/>
                    </a:ext>
                  </a:extLst>
                </p:cNvPr>
                <p:cNvSpPr txBox="1"/>
                <p:nvPr/>
              </p:nvSpPr>
              <p:spPr>
                <a:xfrm>
                  <a:off x="5299529" y="4906176"/>
                  <a:ext cx="802105" cy="3499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b="0" i="1" dirty="0" smtClean="0">
                            <a:latin typeface="Cambria Math" panose="02040503050406030204" pitchFamily="18" charset="0"/>
                            <a:cs typeface="Times New Roman" panose="02020603050405020304" pitchFamily="18" charset="0"/>
                          </a:rPr>
                          <m:t>𝑋</m:t>
                        </m:r>
                      </m:oMath>
                    </m:oMathPara>
                  </a14:m>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79" name="文本框 78">
                  <a:extLst>
                    <a:ext uri="{FF2B5EF4-FFF2-40B4-BE49-F238E27FC236}">
                      <a16:creationId xmlns:a16="http://schemas.microsoft.com/office/drawing/2014/main" id="{D47B631D-ABA2-43BD-ACD1-41E0D534DC38}"/>
                    </a:ext>
                  </a:extLst>
                </p:cNvPr>
                <p:cNvSpPr txBox="1">
                  <a:spLocks noRot="1" noChangeAspect="1" noMove="1" noResize="1" noEditPoints="1" noAdjustHandles="1" noChangeArrowheads="1" noChangeShapeType="1" noTextEdit="1"/>
                </p:cNvSpPr>
                <p:nvPr/>
              </p:nvSpPr>
              <p:spPr>
                <a:xfrm>
                  <a:off x="5299529" y="4906176"/>
                  <a:ext cx="802105" cy="349973"/>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4D33ECE7-B814-4494-B003-C7C12B7D9C5B}"/>
                    </a:ext>
                  </a:extLst>
                </p:cNvPr>
                <p:cNvSpPr txBox="1"/>
                <p:nvPr/>
              </p:nvSpPr>
              <p:spPr>
                <a:xfrm>
                  <a:off x="6143104" y="4906176"/>
                  <a:ext cx="485103" cy="3499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100" b="0" i="1" smtClean="0">
                            <a:latin typeface="Cambria Math" panose="02040503050406030204" pitchFamily="18" charset="0"/>
                            <a:cs typeface="Times New Roman" panose="02020603050405020304" pitchFamily="18" charset="0"/>
                          </a:rPr>
                          <m:t>𝑊</m:t>
                        </m:r>
                      </m:oMath>
                    </m:oMathPara>
                  </a14:m>
                  <a:endParaRPr lang="zh-CN" altLang="en-US" sz="1100" dirty="0">
                    <a:latin typeface="Times New Roman" panose="02020603050405020304" pitchFamily="18" charset="0"/>
                    <a:cs typeface="Times New Roman" panose="02020603050405020304" pitchFamily="18" charset="0"/>
                  </a:endParaRPr>
                </a:p>
              </p:txBody>
            </p:sp>
          </mc:Choice>
          <mc:Fallback xmlns="">
            <p:sp>
              <p:nvSpPr>
                <p:cNvPr id="80" name="文本框 79">
                  <a:extLst>
                    <a:ext uri="{FF2B5EF4-FFF2-40B4-BE49-F238E27FC236}">
                      <a16:creationId xmlns:a16="http://schemas.microsoft.com/office/drawing/2014/main" id="{4D33ECE7-B814-4494-B003-C7C12B7D9C5B}"/>
                    </a:ext>
                  </a:extLst>
                </p:cNvPr>
                <p:cNvSpPr txBox="1">
                  <a:spLocks noRot="1" noChangeAspect="1" noMove="1" noResize="1" noEditPoints="1" noAdjustHandles="1" noChangeArrowheads="1" noChangeShapeType="1" noTextEdit="1"/>
                </p:cNvSpPr>
                <p:nvPr/>
              </p:nvSpPr>
              <p:spPr>
                <a:xfrm>
                  <a:off x="6143104" y="4906176"/>
                  <a:ext cx="485103" cy="349973"/>
                </a:xfrm>
                <a:prstGeom prst="rect">
                  <a:avLst/>
                </a:prstGeom>
                <a:blipFill>
                  <a:blip r:embed="rId13"/>
                  <a:stretch>
                    <a:fillRect/>
                  </a:stretch>
                </a:blipFill>
              </p:spPr>
              <p:txBody>
                <a:bodyPr/>
                <a:lstStyle/>
                <a:p>
                  <a:r>
                    <a:rPr lang="zh-CN" altLang="en-US">
                      <a:noFill/>
                    </a:rPr>
                    <a:t> </a:t>
                  </a:r>
                </a:p>
              </p:txBody>
            </p:sp>
          </mc:Fallback>
        </mc:AlternateContent>
        <p:sp>
          <p:nvSpPr>
            <p:cNvPr id="81" name="左中括号 80">
              <a:extLst>
                <a:ext uri="{FF2B5EF4-FFF2-40B4-BE49-F238E27FC236}">
                  <a16:creationId xmlns:a16="http://schemas.microsoft.com/office/drawing/2014/main" id="{E1102526-E1F2-4221-B5BB-25BC2169DB65}"/>
                </a:ext>
              </a:extLst>
            </p:cNvPr>
            <p:cNvSpPr/>
            <p:nvPr/>
          </p:nvSpPr>
          <p:spPr>
            <a:xfrm rot="10800000">
              <a:off x="6563255" y="4569730"/>
              <a:ext cx="86662" cy="1115452"/>
            </a:xfrm>
            <a:prstGeom prst="leftBracket">
              <a:avLst>
                <a:gd name="adj" fmla="val 66470"/>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1100"/>
            </a:p>
          </p:txBody>
        </p:sp>
      </p:grpSp>
      <p:cxnSp>
        <p:nvCxnSpPr>
          <p:cNvPr id="82" name="直接箭头连接符 81">
            <a:extLst>
              <a:ext uri="{FF2B5EF4-FFF2-40B4-BE49-F238E27FC236}">
                <a16:creationId xmlns:a16="http://schemas.microsoft.com/office/drawing/2014/main" id="{05B0A378-2A3F-4D83-B077-8E5EE657916E}"/>
              </a:ext>
            </a:extLst>
          </p:cNvPr>
          <p:cNvCxnSpPr>
            <a:cxnSpLocks/>
            <a:endCxn id="93" idx="0"/>
          </p:cNvCxnSpPr>
          <p:nvPr/>
        </p:nvCxnSpPr>
        <p:spPr>
          <a:xfrm>
            <a:off x="6664294" y="4764881"/>
            <a:ext cx="0" cy="180116"/>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nvGrpSpPr>
          <p:cNvPr id="83" name="组合 82">
            <a:extLst>
              <a:ext uri="{FF2B5EF4-FFF2-40B4-BE49-F238E27FC236}">
                <a16:creationId xmlns:a16="http://schemas.microsoft.com/office/drawing/2014/main" id="{C629574E-D594-44F6-99B2-AC93924B65A1}"/>
              </a:ext>
            </a:extLst>
          </p:cNvPr>
          <p:cNvGrpSpPr/>
          <p:nvPr/>
        </p:nvGrpSpPr>
        <p:grpSpPr>
          <a:xfrm>
            <a:off x="4798518" y="5010057"/>
            <a:ext cx="745707" cy="363298"/>
            <a:chOff x="9470064" y="1538008"/>
            <a:chExt cx="1832400" cy="892720"/>
          </a:xfrm>
        </p:grpSpPr>
        <p:sp>
          <p:nvSpPr>
            <p:cNvPr id="84" name="矩形 83">
              <a:extLst>
                <a:ext uri="{FF2B5EF4-FFF2-40B4-BE49-F238E27FC236}">
                  <a16:creationId xmlns:a16="http://schemas.microsoft.com/office/drawing/2014/main" id="{6AD472A2-AEEA-44F3-80A1-27FC3BAA1735}"/>
                </a:ext>
              </a:extLst>
            </p:cNvPr>
            <p:cNvSpPr/>
            <p:nvPr/>
          </p:nvSpPr>
          <p:spPr>
            <a:xfrm>
              <a:off x="94700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85" name="矩形 84">
              <a:extLst>
                <a:ext uri="{FF2B5EF4-FFF2-40B4-BE49-F238E27FC236}">
                  <a16:creationId xmlns:a16="http://schemas.microsoft.com/office/drawing/2014/main" id="{4AE52617-A6D5-4C60-8D64-9504AE6C92BB}"/>
                </a:ext>
              </a:extLst>
            </p:cNvPr>
            <p:cNvSpPr/>
            <p:nvPr/>
          </p:nvSpPr>
          <p:spPr>
            <a:xfrm>
              <a:off x="99368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86" name="矩形 85">
              <a:extLst>
                <a:ext uri="{FF2B5EF4-FFF2-40B4-BE49-F238E27FC236}">
                  <a16:creationId xmlns:a16="http://schemas.microsoft.com/office/drawing/2014/main" id="{850FD990-8A65-4D83-8F54-E081C6C9CE99}"/>
                </a:ext>
              </a:extLst>
            </p:cNvPr>
            <p:cNvSpPr/>
            <p:nvPr/>
          </p:nvSpPr>
          <p:spPr>
            <a:xfrm>
              <a:off x="10403664" y="153800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87" name="矩形 86">
              <a:extLst>
                <a:ext uri="{FF2B5EF4-FFF2-40B4-BE49-F238E27FC236}">
                  <a16:creationId xmlns:a16="http://schemas.microsoft.com/office/drawing/2014/main" id="{CA5E0295-F5D1-417C-9DCC-5C2A3318B5CB}"/>
                </a:ext>
              </a:extLst>
            </p:cNvPr>
            <p:cNvSpPr/>
            <p:nvPr/>
          </p:nvSpPr>
          <p:spPr>
            <a:xfrm>
              <a:off x="10870464" y="153800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88" name="矩形 87">
              <a:extLst>
                <a:ext uri="{FF2B5EF4-FFF2-40B4-BE49-F238E27FC236}">
                  <a16:creationId xmlns:a16="http://schemas.microsoft.com/office/drawing/2014/main" id="{8BB50603-0EB5-468C-B265-00F423D4BDF3}"/>
                </a:ext>
              </a:extLst>
            </p:cNvPr>
            <p:cNvSpPr/>
            <p:nvPr/>
          </p:nvSpPr>
          <p:spPr>
            <a:xfrm>
              <a:off x="108704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89" name="矩形 88">
              <a:extLst>
                <a:ext uri="{FF2B5EF4-FFF2-40B4-BE49-F238E27FC236}">
                  <a16:creationId xmlns:a16="http://schemas.microsoft.com/office/drawing/2014/main" id="{71EDB513-00F0-4FA9-BCF4-90AA72C03504}"/>
                </a:ext>
              </a:extLst>
            </p:cNvPr>
            <p:cNvSpPr/>
            <p:nvPr/>
          </p:nvSpPr>
          <p:spPr>
            <a:xfrm>
              <a:off x="94700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sp>
          <p:nvSpPr>
            <p:cNvPr id="90" name="矩形 89">
              <a:extLst>
                <a:ext uri="{FF2B5EF4-FFF2-40B4-BE49-F238E27FC236}">
                  <a16:creationId xmlns:a16="http://schemas.microsoft.com/office/drawing/2014/main" id="{59D74A59-D62C-478F-A217-F7BC6336E8C8}"/>
                </a:ext>
              </a:extLst>
            </p:cNvPr>
            <p:cNvSpPr/>
            <p:nvPr/>
          </p:nvSpPr>
          <p:spPr>
            <a:xfrm>
              <a:off x="9936864" y="1998338"/>
              <a:ext cx="432000" cy="432390"/>
            </a:xfrm>
            <a:prstGeom prst="rect">
              <a:avLst/>
            </a:prstGeom>
            <a:solidFill>
              <a:schemeClr val="bg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tx1"/>
                  </a:solidFill>
                </a:rPr>
                <a:t>1</a:t>
              </a:r>
              <a:endParaRPr kumimoji="1" lang="zh-CN" altLang="en-US" sz="1050" dirty="0">
                <a:solidFill>
                  <a:schemeClr val="tx1"/>
                </a:solidFill>
              </a:endParaRPr>
            </a:p>
          </p:txBody>
        </p:sp>
        <p:sp>
          <p:nvSpPr>
            <p:cNvPr id="91" name="矩形 90">
              <a:extLst>
                <a:ext uri="{FF2B5EF4-FFF2-40B4-BE49-F238E27FC236}">
                  <a16:creationId xmlns:a16="http://schemas.microsoft.com/office/drawing/2014/main" id="{0E3209C9-7A8E-4550-AC38-4D101A847870}"/>
                </a:ext>
              </a:extLst>
            </p:cNvPr>
            <p:cNvSpPr/>
            <p:nvPr/>
          </p:nvSpPr>
          <p:spPr>
            <a:xfrm>
              <a:off x="10403664" y="1998338"/>
              <a:ext cx="432000" cy="432390"/>
            </a:xfrm>
            <a:prstGeom prst="rect">
              <a:avLst/>
            </a:prstGeom>
            <a:solidFill>
              <a:schemeClr val="tx1"/>
            </a:solid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050" dirty="0">
                  <a:solidFill>
                    <a:schemeClr val="bg1"/>
                  </a:solidFill>
                </a:rPr>
                <a:t>0</a:t>
              </a:r>
              <a:endParaRPr kumimoji="1" lang="zh-CN" altLang="en-US" sz="1050" dirty="0">
                <a:solidFill>
                  <a:schemeClr val="bg1"/>
                </a:solidFill>
              </a:endParaRPr>
            </a:p>
          </p:txBody>
        </p:sp>
      </p:grpSp>
      <p:cxnSp>
        <p:nvCxnSpPr>
          <p:cNvPr id="92" name="直接箭头连接符 91">
            <a:extLst>
              <a:ext uri="{FF2B5EF4-FFF2-40B4-BE49-F238E27FC236}">
                <a16:creationId xmlns:a16="http://schemas.microsoft.com/office/drawing/2014/main" id="{41EC5ABD-93E4-4D5F-B66D-7D335D939B3C}"/>
              </a:ext>
            </a:extLst>
          </p:cNvPr>
          <p:cNvCxnSpPr>
            <a:cxnSpLocks/>
            <a:endCxn id="93" idx="1"/>
          </p:cNvCxnSpPr>
          <p:nvPr/>
        </p:nvCxnSpPr>
        <p:spPr>
          <a:xfrm>
            <a:off x="5621722" y="5189825"/>
            <a:ext cx="466778"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3" name="矩形: 圆角 92">
            <a:extLst>
              <a:ext uri="{FF2B5EF4-FFF2-40B4-BE49-F238E27FC236}">
                <a16:creationId xmlns:a16="http://schemas.microsoft.com/office/drawing/2014/main" id="{B6383E8E-8B77-45E6-A12B-A7C207790366}"/>
              </a:ext>
            </a:extLst>
          </p:cNvPr>
          <p:cNvSpPr/>
          <p:nvPr/>
        </p:nvSpPr>
        <p:spPr>
          <a:xfrm>
            <a:off x="6088500" y="4944997"/>
            <a:ext cx="1151587" cy="489655"/>
          </a:xfrm>
          <a:prstGeom prst="round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Loss</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pic>
        <p:nvPicPr>
          <p:cNvPr id="95" name="Picture 2">
            <a:extLst>
              <a:ext uri="{FF2B5EF4-FFF2-40B4-BE49-F238E27FC236}">
                <a16:creationId xmlns:a16="http://schemas.microsoft.com/office/drawing/2014/main" id="{6B8A6238-00D8-4785-9E50-6DD3A4DA4E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301" y="5511319"/>
            <a:ext cx="2014311" cy="916711"/>
          </a:xfrm>
          <a:prstGeom prst="rect">
            <a:avLst/>
          </a:prstGeom>
          <a:noFill/>
          <a:extLst>
            <a:ext uri="{909E8E84-426E-40DD-AFC4-6F175D3DCCD1}">
              <a14:hiddenFill xmlns:a14="http://schemas.microsoft.com/office/drawing/2010/main">
                <a:solidFill>
                  <a:srgbClr val="FFFFFF"/>
                </a:solidFill>
              </a14:hiddenFill>
            </a:ext>
          </a:extLst>
        </p:spPr>
      </p:pic>
      <p:sp>
        <p:nvSpPr>
          <p:cNvPr id="96" name="矩形: 圆角 95">
            <a:extLst>
              <a:ext uri="{FF2B5EF4-FFF2-40B4-BE49-F238E27FC236}">
                <a16:creationId xmlns:a16="http://schemas.microsoft.com/office/drawing/2014/main" id="{1CF2AE05-DCE0-4390-8F8C-CD4340C97478}"/>
              </a:ext>
            </a:extLst>
          </p:cNvPr>
          <p:cNvSpPr/>
          <p:nvPr/>
        </p:nvSpPr>
        <p:spPr>
          <a:xfrm>
            <a:off x="6096001" y="5754089"/>
            <a:ext cx="1119640" cy="465707"/>
          </a:xfrm>
          <a:prstGeom prst="round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600" dirty="0">
                <a:solidFill>
                  <a:schemeClr val="tx1"/>
                </a:solidFill>
                <a:latin typeface="Times New Roman" panose="02020603050405020304" pitchFamily="18" charset="0"/>
                <a:cs typeface="Times New Roman" panose="02020603050405020304" pitchFamily="18" charset="0"/>
              </a:rPr>
              <a:t>finetuning</a:t>
            </a:r>
            <a:endParaRPr kumimoji="1"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112" name="矩形 111">
            <a:extLst>
              <a:ext uri="{FF2B5EF4-FFF2-40B4-BE49-F238E27FC236}">
                <a16:creationId xmlns:a16="http://schemas.microsoft.com/office/drawing/2014/main" id="{4FA305F3-3D37-42C7-B20D-425D9AB7ED82}"/>
              </a:ext>
            </a:extLst>
          </p:cNvPr>
          <p:cNvSpPr/>
          <p:nvPr/>
        </p:nvSpPr>
        <p:spPr>
          <a:xfrm>
            <a:off x="8891078" y="2121808"/>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1</a:t>
            </a:r>
            <a:endParaRPr kumimoji="1"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6580B783-6BCC-4BE1-8678-32A02642621F}"/>
                  </a:ext>
                </a:extLst>
              </p:cNvPr>
              <p:cNvSpPr/>
              <p:nvPr/>
            </p:nvSpPr>
            <p:spPr>
              <a:xfrm>
                <a:off x="8891078" y="3096088"/>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a:t>
                </a:r>
                <a14:m>
                  <m:oMath xmlns:m="http://schemas.openxmlformats.org/officeDocument/2006/math">
                    <m:r>
                      <a:rPr kumimoji="1" lang="en-US" altLang="zh-CN" sz="1400" i="1" dirty="0" smtClean="0">
                        <a:latin typeface="Cambria Math" panose="02040503050406030204" pitchFamily="18" charset="0"/>
                      </a:rPr>
                      <m:t>𝑖</m:t>
                    </m:r>
                  </m:oMath>
                </a14:m>
                <a:endParaRPr kumimoji="1" lang="zh-CN" altLang="en-US" sz="1400" dirty="0">
                  <a:latin typeface="Times New Roman" panose="02020603050405020304" pitchFamily="18" charset="0"/>
                  <a:cs typeface="Times New Roman" panose="02020603050405020304" pitchFamily="18" charset="0"/>
                </a:endParaRPr>
              </a:p>
            </p:txBody>
          </p:sp>
        </mc:Choice>
        <mc:Fallback xmlns="">
          <p:sp>
            <p:nvSpPr>
              <p:cNvPr id="113" name="矩形 112">
                <a:extLst>
                  <a:ext uri="{FF2B5EF4-FFF2-40B4-BE49-F238E27FC236}">
                    <a16:creationId xmlns:a16="http://schemas.microsoft.com/office/drawing/2014/main" id="{6580B783-6BCC-4BE1-8678-32A02642621F}"/>
                  </a:ext>
                </a:extLst>
              </p:cNvPr>
              <p:cNvSpPr>
                <a:spLocks noRot="1" noChangeAspect="1" noMove="1" noResize="1" noEditPoints="1" noAdjustHandles="1" noChangeArrowheads="1" noChangeShapeType="1" noTextEdit="1"/>
              </p:cNvSpPr>
              <p:nvPr/>
            </p:nvSpPr>
            <p:spPr>
              <a:xfrm>
                <a:off x="8891078" y="3096088"/>
                <a:ext cx="1206626" cy="358209"/>
              </a:xfrm>
              <a:prstGeom prst="rect">
                <a:avLst/>
              </a:prstGeom>
              <a:blipFill>
                <a:blip r:embed="rId15"/>
                <a:stretch>
                  <a:fillRect l="-1005" b="-8197"/>
                </a:stretch>
              </a:blipFill>
              <a:ln>
                <a:solidFill>
                  <a:schemeClr val="tx1"/>
                </a:solidFill>
                <a:prstDash val="solid"/>
              </a:ln>
            </p:spPr>
            <p:txBody>
              <a:bodyPr/>
              <a:lstStyle/>
              <a:p>
                <a:r>
                  <a:rPr lang="zh-CN" altLang="en-US">
                    <a:noFill/>
                  </a:rPr>
                  <a:t> </a:t>
                </a:r>
              </a:p>
            </p:txBody>
          </p:sp>
        </mc:Fallback>
      </mc:AlternateContent>
      <p:sp>
        <p:nvSpPr>
          <p:cNvPr id="114" name="矩形 113">
            <a:extLst>
              <a:ext uri="{FF2B5EF4-FFF2-40B4-BE49-F238E27FC236}">
                <a16:creationId xmlns:a16="http://schemas.microsoft.com/office/drawing/2014/main" id="{ED0A92A1-1654-43D9-A0B0-16614AF6FE0E}"/>
              </a:ext>
            </a:extLst>
          </p:cNvPr>
          <p:cNvSpPr/>
          <p:nvPr/>
        </p:nvSpPr>
        <p:spPr>
          <a:xfrm>
            <a:off x="8891078" y="4122470"/>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a:t>
            </a:r>
            <a:r>
              <a:rPr kumimoji="1" lang="en-US" altLang="zh-CN" sz="1400" i="1" dirty="0">
                <a:latin typeface="Times New Roman" panose="02020603050405020304" pitchFamily="18" charset="0"/>
                <a:cs typeface="Times New Roman" panose="02020603050405020304" pitchFamily="18" charset="0"/>
              </a:rPr>
              <a:t>N</a:t>
            </a:r>
            <a:endParaRPr kumimoji="1" lang="zh-CN" altLang="en-US" sz="1400" i="1" dirty="0">
              <a:latin typeface="Times New Roman" panose="02020603050405020304" pitchFamily="18" charset="0"/>
              <a:cs typeface="Times New Roman" panose="02020603050405020304" pitchFamily="18" charset="0"/>
            </a:endParaRPr>
          </a:p>
        </p:txBody>
      </p:sp>
      <p:sp>
        <p:nvSpPr>
          <p:cNvPr id="115" name="矩形 114">
            <a:extLst>
              <a:ext uri="{FF2B5EF4-FFF2-40B4-BE49-F238E27FC236}">
                <a16:creationId xmlns:a16="http://schemas.microsoft.com/office/drawing/2014/main" id="{E3C54E38-88DE-4309-B587-A4065EFB2CF1}"/>
              </a:ext>
            </a:extLst>
          </p:cNvPr>
          <p:cNvSpPr/>
          <p:nvPr/>
        </p:nvSpPr>
        <p:spPr>
          <a:xfrm>
            <a:off x="8891078" y="5194992"/>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FC</a:t>
            </a:r>
            <a:endParaRPr kumimoji="1" lang="zh-CN" altLang="en-US" sz="1400" i="1" dirty="0">
              <a:latin typeface="Times New Roman" panose="02020603050405020304" pitchFamily="18" charset="0"/>
              <a:cs typeface="Times New Roman" panose="02020603050405020304" pitchFamily="18" charset="0"/>
            </a:endParaRPr>
          </a:p>
        </p:txBody>
      </p:sp>
      <p:sp>
        <p:nvSpPr>
          <p:cNvPr id="116" name="矩形 115">
            <a:extLst>
              <a:ext uri="{FF2B5EF4-FFF2-40B4-BE49-F238E27FC236}">
                <a16:creationId xmlns:a16="http://schemas.microsoft.com/office/drawing/2014/main" id="{BE7F1CB2-2DB3-46A0-BF0C-7269E94ADBED}"/>
              </a:ext>
            </a:extLst>
          </p:cNvPr>
          <p:cNvSpPr/>
          <p:nvPr/>
        </p:nvSpPr>
        <p:spPr>
          <a:xfrm>
            <a:off x="9098756" y="5759850"/>
            <a:ext cx="790575" cy="358209"/>
          </a:xfrm>
          <a:prstGeom prst="rect">
            <a:avLst/>
          </a:prstGeom>
          <a:ln>
            <a:no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outputs</a:t>
            </a:r>
            <a:endParaRPr kumimoji="1" lang="zh-CN" altLang="en-US" sz="1400" dirty="0">
              <a:latin typeface="Times New Roman" panose="02020603050405020304" pitchFamily="18" charset="0"/>
              <a:cs typeface="Times New Roman" panose="02020603050405020304" pitchFamily="18" charset="0"/>
            </a:endParaRPr>
          </a:p>
        </p:txBody>
      </p:sp>
      <p:cxnSp>
        <p:nvCxnSpPr>
          <p:cNvPr id="117" name="直接箭头连接符 116">
            <a:extLst>
              <a:ext uri="{FF2B5EF4-FFF2-40B4-BE49-F238E27FC236}">
                <a16:creationId xmlns:a16="http://schemas.microsoft.com/office/drawing/2014/main" id="{64C59BC2-8034-43D2-AC39-890826938230}"/>
              </a:ext>
            </a:extLst>
          </p:cNvPr>
          <p:cNvCxnSpPr>
            <a:cxnSpLocks/>
            <a:stCxn id="124" idx="2"/>
            <a:endCxn id="112" idx="0"/>
          </p:cNvCxnSpPr>
          <p:nvPr/>
        </p:nvCxnSpPr>
        <p:spPr>
          <a:xfrm flipH="1">
            <a:off x="9494391" y="1869618"/>
            <a:ext cx="2268" cy="25219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直接箭头连接符 121">
            <a:extLst>
              <a:ext uri="{FF2B5EF4-FFF2-40B4-BE49-F238E27FC236}">
                <a16:creationId xmlns:a16="http://schemas.microsoft.com/office/drawing/2014/main" id="{6305AAE4-CA00-4CFF-A3E7-3A0FFAAA3D26}"/>
              </a:ext>
            </a:extLst>
          </p:cNvPr>
          <p:cNvCxnSpPr>
            <a:cxnSpLocks/>
            <a:stCxn id="112" idx="2"/>
            <a:endCxn id="113" idx="0"/>
          </p:cNvCxnSpPr>
          <p:nvPr/>
        </p:nvCxnSpPr>
        <p:spPr>
          <a:xfrm>
            <a:off x="9494391" y="2480017"/>
            <a:ext cx="0" cy="616071"/>
          </a:xfrm>
          <a:prstGeom prst="straightConnector1">
            <a:avLst/>
          </a:prstGeom>
          <a:ln w="25400" cmpd="sng">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5" name="直接箭头连接符 124">
            <a:extLst>
              <a:ext uri="{FF2B5EF4-FFF2-40B4-BE49-F238E27FC236}">
                <a16:creationId xmlns:a16="http://schemas.microsoft.com/office/drawing/2014/main" id="{C7807884-E761-4276-978E-7E6A87401F6A}"/>
              </a:ext>
            </a:extLst>
          </p:cNvPr>
          <p:cNvCxnSpPr>
            <a:cxnSpLocks/>
            <a:stCxn id="113" idx="2"/>
            <a:endCxn id="114" idx="0"/>
          </p:cNvCxnSpPr>
          <p:nvPr/>
        </p:nvCxnSpPr>
        <p:spPr>
          <a:xfrm>
            <a:off x="9494391" y="3454297"/>
            <a:ext cx="0" cy="668173"/>
          </a:xfrm>
          <a:prstGeom prst="straightConnector1">
            <a:avLst/>
          </a:prstGeom>
          <a:ln w="25400" cmpd="sng">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29" name="直接箭头连接符 128">
            <a:extLst>
              <a:ext uri="{FF2B5EF4-FFF2-40B4-BE49-F238E27FC236}">
                <a16:creationId xmlns:a16="http://schemas.microsoft.com/office/drawing/2014/main" id="{1C07B849-0EE4-4267-8E0A-10A1AADE9575}"/>
              </a:ext>
            </a:extLst>
          </p:cNvPr>
          <p:cNvCxnSpPr>
            <a:cxnSpLocks/>
            <a:stCxn id="114" idx="2"/>
            <a:endCxn id="115" idx="0"/>
          </p:cNvCxnSpPr>
          <p:nvPr/>
        </p:nvCxnSpPr>
        <p:spPr>
          <a:xfrm>
            <a:off x="9494391" y="4480679"/>
            <a:ext cx="0" cy="714313"/>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2" name="直接箭头连接符 131">
            <a:extLst>
              <a:ext uri="{FF2B5EF4-FFF2-40B4-BE49-F238E27FC236}">
                <a16:creationId xmlns:a16="http://schemas.microsoft.com/office/drawing/2014/main" id="{76D7CB27-B4F6-4ABC-A8AA-B20FD4C0E6EE}"/>
              </a:ext>
            </a:extLst>
          </p:cNvPr>
          <p:cNvCxnSpPr>
            <a:cxnSpLocks/>
            <a:stCxn id="115" idx="2"/>
            <a:endCxn id="116" idx="0"/>
          </p:cNvCxnSpPr>
          <p:nvPr/>
        </p:nvCxnSpPr>
        <p:spPr>
          <a:xfrm flipH="1">
            <a:off x="9494044" y="5553201"/>
            <a:ext cx="347" cy="206649"/>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6" name="矩形 135">
            <a:extLst>
              <a:ext uri="{FF2B5EF4-FFF2-40B4-BE49-F238E27FC236}">
                <a16:creationId xmlns:a16="http://schemas.microsoft.com/office/drawing/2014/main" id="{80AC768E-CF03-4044-AF4D-01112F698F80}"/>
              </a:ext>
            </a:extLst>
          </p:cNvPr>
          <p:cNvSpPr/>
          <p:nvPr/>
        </p:nvSpPr>
        <p:spPr>
          <a:xfrm>
            <a:off x="10370561" y="2121067"/>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1</a:t>
            </a:r>
            <a:endParaRPr kumimoji="1" lang="zh-CN" alt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7" name="矩形 136">
                <a:extLst>
                  <a:ext uri="{FF2B5EF4-FFF2-40B4-BE49-F238E27FC236}">
                    <a16:creationId xmlns:a16="http://schemas.microsoft.com/office/drawing/2014/main" id="{26ACAA7C-CB68-42CB-8DF8-A9A34A626266}"/>
                  </a:ext>
                </a:extLst>
              </p:cNvPr>
              <p:cNvSpPr/>
              <p:nvPr/>
            </p:nvSpPr>
            <p:spPr>
              <a:xfrm>
                <a:off x="10370561" y="3095347"/>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a:t>
                </a:r>
                <a14:m>
                  <m:oMath xmlns:m="http://schemas.openxmlformats.org/officeDocument/2006/math">
                    <m:r>
                      <a:rPr kumimoji="1" lang="en-US" altLang="zh-CN" sz="1400" i="1" dirty="0" smtClean="0">
                        <a:latin typeface="Cambria Math" panose="02040503050406030204" pitchFamily="18" charset="0"/>
                      </a:rPr>
                      <m:t>𝑖</m:t>
                    </m:r>
                  </m:oMath>
                </a14:m>
                <a:endParaRPr kumimoji="1" lang="zh-CN" altLang="en-US" sz="1400" dirty="0">
                  <a:latin typeface="Times New Roman" panose="02020603050405020304" pitchFamily="18" charset="0"/>
                  <a:cs typeface="Times New Roman" panose="02020603050405020304" pitchFamily="18" charset="0"/>
                </a:endParaRPr>
              </a:p>
            </p:txBody>
          </p:sp>
        </mc:Choice>
        <mc:Fallback xmlns="">
          <p:sp>
            <p:nvSpPr>
              <p:cNvPr id="137" name="矩形 136">
                <a:extLst>
                  <a:ext uri="{FF2B5EF4-FFF2-40B4-BE49-F238E27FC236}">
                    <a16:creationId xmlns:a16="http://schemas.microsoft.com/office/drawing/2014/main" id="{26ACAA7C-CB68-42CB-8DF8-A9A34A626266}"/>
                  </a:ext>
                </a:extLst>
              </p:cNvPr>
              <p:cNvSpPr>
                <a:spLocks noRot="1" noChangeAspect="1" noMove="1" noResize="1" noEditPoints="1" noAdjustHandles="1" noChangeArrowheads="1" noChangeShapeType="1" noTextEdit="1"/>
              </p:cNvSpPr>
              <p:nvPr/>
            </p:nvSpPr>
            <p:spPr>
              <a:xfrm>
                <a:off x="10370561" y="3095347"/>
                <a:ext cx="1206626" cy="358209"/>
              </a:xfrm>
              <a:prstGeom prst="rect">
                <a:avLst/>
              </a:prstGeom>
              <a:blipFill>
                <a:blip r:embed="rId16"/>
                <a:stretch>
                  <a:fillRect l="-1000" b="-8197"/>
                </a:stretch>
              </a:blipFill>
              <a:ln>
                <a:solidFill>
                  <a:schemeClr val="tx1"/>
                </a:solidFill>
                <a:prstDash val="solid"/>
              </a:ln>
            </p:spPr>
            <p:txBody>
              <a:bodyPr/>
              <a:lstStyle/>
              <a:p>
                <a:r>
                  <a:rPr lang="zh-CN" altLang="en-US">
                    <a:noFill/>
                  </a:rPr>
                  <a:t> </a:t>
                </a:r>
              </a:p>
            </p:txBody>
          </p:sp>
        </mc:Fallback>
      </mc:AlternateContent>
      <p:sp>
        <p:nvSpPr>
          <p:cNvPr id="138" name="矩形 137">
            <a:extLst>
              <a:ext uri="{FF2B5EF4-FFF2-40B4-BE49-F238E27FC236}">
                <a16:creationId xmlns:a16="http://schemas.microsoft.com/office/drawing/2014/main" id="{66DEB9EB-46E1-4531-BFD9-AF4DD419E56A}"/>
              </a:ext>
            </a:extLst>
          </p:cNvPr>
          <p:cNvSpPr/>
          <p:nvPr/>
        </p:nvSpPr>
        <p:spPr>
          <a:xfrm>
            <a:off x="10370561" y="4121729"/>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sz="1400" dirty="0">
                <a:latin typeface="Times New Roman" panose="02020603050405020304" pitchFamily="18" charset="0"/>
                <a:cs typeface="Times New Roman" panose="02020603050405020304" pitchFamily="18" charset="0"/>
              </a:rPr>
              <a:t>Conv Layer </a:t>
            </a:r>
            <a:r>
              <a:rPr kumimoji="1" lang="en-US" altLang="zh-CN" sz="1400" i="1" dirty="0">
                <a:latin typeface="Times New Roman" panose="02020603050405020304" pitchFamily="18" charset="0"/>
                <a:cs typeface="Times New Roman" panose="02020603050405020304" pitchFamily="18" charset="0"/>
              </a:rPr>
              <a:t>N</a:t>
            </a:r>
            <a:endParaRPr kumimoji="1" lang="zh-CN" altLang="en-US" sz="1400" i="1" dirty="0">
              <a:latin typeface="Times New Roman" panose="02020603050405020304" pitchFamily="18" charset="0"/>
              <a:cs typeface="Times New Roman" panose="02020603050405020304" pitchFamily="18" charset="0"/>
            </a:endParaRPr>
          </a:p>
        </p:txBody>
      </p:sp>
      <p:sp>
        <p:nvSpPr>
          <p:cNvPr id="139" name="矩形 138">
            <a:extLst>
              <a:ext uri="{FF2B5EF4-FFF2-40B4-BE49-F238E27FC236}">
                <a16:creationId xmlns:a16="http://schemas.microsoft.com/office/drawing/2014/main" id="{D5D03EC7-961A-4A25-899C-2511DE3C973D}"/>
              </a:ext>
            </a:extLst>
          </p:cNvPr>
          <p:cNvSpPr/>
          <p:nvPr/>
        </p:nvSpPr>
        <p:spPr>
          <a:xfrm>
            <a:off x="10370561" y="5194251"/>
            <a:ext cx="1206626" cy="358209"/>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FC</a:t>
            </a:r>
            <a:endParaRPr kumimoji="1" lang="zh-CN" altLang="en-US" sz="1400" i="1" dirty="0">
              <a:latin typeface="Times New Roman" panose="02020603050405020304" pitchFamily="18" charset="0"/>
              <a:cs typeface="Times New Roman" panose="02020603050405020304" pitchFamily="18" charset="0"/>
            </a:endParaRPr>
          </a:p>
        </p:txBody>
      </p:sp>
      <p:sp>
        <p:nvSpPr>
          <p:cNvPr id="140" name="矩形 139">
            <a:extLst>
              <a:ext uri="{FF2B5EF4-FFF2-40B4-BE49-F238E27FC236}">
                <a16:creationId xmlns:a16="http://schemas.microsoft.com/office/drawing/2014/main" id="{0489023A-8649-4DC8-976A-F51ED6C2F429}"/>
              </a:ext>
            </a:extLst>
          </p:cNvPr>
          <p:cNvSpPr/>
          <p:nvPr/>
        </p:nvSpPr>
        <p:spPr>
          <a:xfrm>
            <a:off x="10535947" y="5759109"/>
            <a:ext cx="863097" cy="358209"/>
          </a:xfrm>
          <a:prstGeom prst="rect">
            <a:avLst/>
          </a:prstGeom>
          <a:ln>
            <a:no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outputs</a:t>
            </a:r>
            <a:endParaRPr kumimoji="1" lang="zh-CN" altLang="en-US" sz="1400" dirty="0">
              <a:latin typeface="Times New Roman" panose="02020603050405020304" pitchFamily="18" charset="0"/>
              <a:cs typeface="Times New Roman" panose="02020603050405020304" pitchFamily="18" charset="0"/>
            </a:endParaRPr>
          </a:p>
        </p:txBody>
      </p:sp>
      <p:cxnSp>
        <p:nvCxnSpPr>
          <p:cNvPr id="141" name="直接箭头连接符 140">
            <a:extLst>
              <a:ext uri="{FF2B5EF4-FFF2-40B4-BE49-F238E27FC236}">
                <a16:creationId xmlns:a16="http://schemas.microsoft.com/office/drawing/2014/main" id="{594DC18D-A7A2-4426-B2B1-7A8A2278C0E3}"/>
              </a:ext>
            </a:extLst>
          </p:cNvPr>
          <p:cNvCxnSpPr>
            <a:cxnSpLocks/>
            <a:stCxn id="121" idx="2"/>
            <a:endCxn id="136" idx="0"/>
          </p:cNvCxnSpPr>
          <p:nvPr/>
        </p:nvCxnSpPr>
        <p:spPr>
          <a:xfrm>
            <a:off x="10973874" y="1869164"/>
            <a:ext cx="0" cy="251903"/>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42" name="直接箭头连接符 141">
            <a:extLst>
              <a:ext uri="{FF2B5EF4-FFF2-40B4-BE49-F238E27FC236}">
                <a16:creationId xmlns:a16="http://schemas.microsoft.com/office/drawing/2014/main" id="{B5EE5EA3-A15A-4C91-BA19-767085178249}"/>
              </a:ext>
            </a:extLst>
          </p:cNvPr>
          <p:cNvCxnSpPr>
            <a:cxnSpLocks/>
            <a:stCxn id="136" idx="2"/>
            <a:endCxn id="137" idx="0"/>
          </p:cNvCxnSpPr>
          <p:nvPr/>
        </p:nvCxnSpPr>
        <p:spPr>
          <a:xfrm>
            <a:off x="10973874" y="2479276"/>
            <a:ext cx="0" cy="616071"/>
          </a:xfrm>
          <a:prstGeom prst="straightConnector1">
            <a:avLst/>
          </a:prstGeom>
          <a:ln w="25400" cmpd="sng">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43" name="直接箭头连接符 142">
            <a:extLst>
              <a:ext uri="{FF2B5EF4-FFF2-40B4-BE49-F238E27FC236}">
                <a16:creationId xmlns:a16="http://schemas.microsoft.com/office/drawing/2014/main" id="{6D756F33-B871-4AC4-B9D4-FB7646150491}"/>
              </a:ext>
            </a:extLst>
          </p:cNvPr>
          <p:cNvCxnSpPr>
            <a:cxnSpLocks/>
            <a:stCxn id="137" idx="2"/>
            <a:endCxn id="138" idx="0"/>
          </p:cNvCxnSpPr>
          <p:nvPr/>
        </p:nvCxnSpPr>
        <p:spPr>
          <a:xfrm>
            <a:off x="10973874" y="3453556"/>
            <a:ext cx="0" cy="668173"/>
          </a:xfrm>
          <a:prstGeom prst="straightConnector1">
            <a:avLst/>
          </a:prstGeom>
          <a:ln w="25400" cmpd="sng">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44" name="直接箭头连接符 143">
            <a:extLst>
              <a:ext uri="{FF2B5EF4-FFF2-40B4-BE49-F238E27FC236}">
                <a16:creationId xmlns:a16="http://schemas.microsoft.com/office/drawing/2014/main" id="{C9DB42E5-59E5-402F-B279-F60B7DF0FF12}"/>
              </a:ext>
            </a:extLst>
          </p:cNvPr>
          <p:cNvCxnSpPr>
            <a:cxnSpLocks/>
            <a:stCxn id="138" idx="2"/>
            <a:endCxn id="139" idx="0"/>
          </p:cNvCxnSpPr>
          <p:nvPr/>
        </p:nvCxnSpPr>
        <p:spPr>
          <a:xfrm>
            <a:off x="10973874" y="4479938"/>
            <a:ext cx="0" cy="714313"/>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45" name="直接箭头连接符 144">
            <a:extLst>
              <a:ext uri="{FF2B5EF4-FFF2-40B4-BE49-F238E27FC236}">
                <a16:creationId xmlns:a16="http://schemas.microsoft.com/office/drawing/2014/main" id="{13864545-38B6-4C45-9373-1EB50F75A11D}"/>
              </a:ext>
            </a:extLst>
          </p:cNvPr>
          <p:cNvCxnSpPr>
            <a:cxnSpLocks/>
            <a:stCxn id="139" idx="2"/>
            <a:endCxn id="140" idx="0"/>
          </p:cNvCxnSpPr>
          <p:nvPr/>
        </p:nvCxnSpPr>
        <p:spPr>
          <a:xfrm flipH="1">
            <a:off x="10967496" y="5552460"/>
            <a:ext cx="6378" cy="206649"/>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46" name="矩形 145">
            <a:extLst>
              <a:ext uri="{FF2B5EF4-FFF2-40B4-BE49-F238E27FC236}">
                <a16:creationId xmlns:a16="http://schemas.microsoft.com/office/drawing/2014/main" id="{141D23C4-7BF9-46EB-8D90-AC1A1312919C}"/>
              </a:ext>
            </a:extLst>
          </p:cNvPr>
          <p:cNvSpPr/>
          <p:nvPr/>
        </p:nvSpPr>
        <p:spPr>
          <a:xfrm>
            <a:off x="10370560" y="2589729"/>
            <a:ext cx="1206626" cy="358209"/>
          </a:xfrm>
          <a:prstGeom prst="rect">
            <a:avLst/>
          </a:prstGeom>
          <a:solidFill>
            <a:schemeClr val="bg1"/>
          </a:solidFill>
          <a:ln>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New Layer</a:t>
            </a:r>
            <a:endParaRPr kumimoji="1" lang="zh-CN" altLang="en-US" sz="1400" dirty="0">
              <a:latin typeface="Times New Roman" panose="02020603050405020304" pitchFamily="18" charset="0"/>
              <a:cs typeface="Times New Roman" panose="02020603050405020304" pitchFamily="18" charset="0"/>
            </a:endParaRPr>
          </a:p>
        </p:txBody>
      </p:sp>
      <p:sp>
        <p:nvSpPr>
          <p:cNvPr id="147" name="矩形 146">
            <a:extLst>
              <a:ext uri="{FF2B5EF4-FFF2-40B4-BE49-F238E27FC236}">
                <a16:creationId xmlns:a16="http://schemas.microsoft.com/office/drawing/2014/main" id="{72A62B52-ACD9-44F3-BCF1-5809435833DA}"/>
              </a:ext>
            </a:extLst>
          </p:cNvPr>
          <p:cNvSpPr/>
          <p:nvPr/>
        </p:nvSpPr>
        <p:spPr>
          <a:xfrm>
            <a:off x="10370560" y="3594466"/>
            <a:ext cx="1206626" cy="358209"/>
          </a:xfrm>
          <a:prstGeom prst="rect">
            <a:avLst/>
          </a:prstGeom>
          <a:solidFill>
            <a:schemeClr val="bg1"/>
          </a:solidFill>
          <a:ln>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New Layer</a:t>
            </a:r>
            <a:endParaRPr kumimoji="1" lang="zh-CN" altLang="en-US" sz="1400" dirty="0">
              <a:latin typeface="Times New Roman" panose="02020603050405020304" pitchFamily="18" charset="0"/>
              <a:cs typeface="Times New Roman" panose="02020603050405020304" pitchFamily="18" charset="0"/>
            </a:endParaRPr>
          </a:p>
        </p:txBody>
      </p:sp>
      <p:sp>
        <p:nvSpPr>
          <p:cNvPr id="148" name="矩形 147">
            <a:extLst>
              <a:ext uri="{FF2B5EF4-FFF2-40B4-BE49-F238E27FC236}">
                <a16:creationId xmlns:a16="http://schemas.microsoft.com/office/drawing/2014/main" id="{A33AC99A-54CB-4585-BE33-A735EA8EC3B1}"/>
              </a:ext>
            </a:extLst>
          </p:cNvPr>
          <p:cNvSpPr/>
          <p:nvPr/>
        </p:nvSpPr>
        <p:spPr>
          <a:xfrm>
            <a:off x="10370560" y="4632169"/>
            <a:ext cx="1206626" cy="358209"/>
          </a:xfrm>
          <a:prstGeom prst="rect">
            <a:avLst/>
          </a:prstGeom>
          <a:solidFill>
            <a:schemeClr val="bg1"/>
          </a:solidFill>
          <a:ln>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New Layer</a:t>
            </a:r>
            <a:endParaRPr kumimoji="1" lang="zh-CN" altLang="en-US" sz="1400" dirty="0">
              <a:latin typeface="Times New Roman" panose="02020603050405020304" pitchFamily="18" charset="0"/>
              <a:cs typeface="Times New Roman" panose="02020603050405020304" pitchFamily="18" charset="0"/>
            </a:endParaRPr>
          </a:p>
        </p:txBody>
      </p:sp>
      <p:cxnSp>
        <p:nvCxnSpPr>
          <p:cNvPr id="123" name="直接箭头连接符 122">
            <a:extLst>
              <a:ext uri="{FF2B5EF4-FFF2-40B4-BE49-F238E27FC236}">
                <a16:creationId xmlns:a16="http://schemas.microsoft.com/office/drawing/2014/main" id="{B6A9DA07-07D6-4A63-9A07-9FE3EDDCE3EE}"/>
              </a:ext>
            </a:extLst>
          </p:cNvPr>
          <p:cNvCxnSpPr>
            <a:cxnSpLocks/>
            <a:stCxn id="112" idx="3"/>
            <a:endCxn id="136" idx="1"/>
          </p:cNvCxnSpPr>
          <p:nvPr/>
        </p:nvCxnSpPr>
        <p:spPr>
          <a:xfrm flipV="1">
            <a:off x="10097704" y="2300172"/>
            <a:ext cx="272857" cy="741"/>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1" name="直接箭头连接符 150">
            <a:extLst>
              <a:ext uri="{FF2B5EF4-FFF2-40B4-BE49-F238E27FC236}">
                <a16:creationId xmlns:a16="http://schemas.microsoft.com/office/drawing/2014/main" id="{568596FA-F2C8-4CF8-B9EF-62C6FF3913FF}"/>
              </a:ext>
            </a:extLst>
          </p:cNvPr>
          <p:cNvCxnSpPr>
            <a:cxnSpLocks/>
            <a:stCxn id="113" idx="3"/>
            <a:endCxn id="137" idx="1"/>
          </p:cNvCxnSpPr>
          <p:nvPr/>
        </p:nvCxnSpPr>
        <p:spPr>
          <a:xfrm flipV="1">
            <a:off x="10097704" y="3274452"/>
            <a:ext cx="272857" cy="741"/>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4" name="直接箭头连接符 153">
            <a:extLst>
              <a:ext uri="{FF2B5EF4-FFF2-40B4-BE49-F238E27FC236}">
                <a16:creationId xmlns:a16="http://schemas.microsoft.com/office/drawing/2014/main" id="{EF632678-48DF-4CA1-8483-E1B3D41CBDBA}"/>
              </a:ext>
            </a:extLst>
          </p:cNvPr>
          <p:cNvCxnSpPr>
            <a:cxnSpLocks/>
            <a:stCxn id="114" idx="3"/>
            <a:endCxn id="138" idx="1"/>
          </p:cNvCxnSpPr>
          <p:nvPr/>
        </p:nvCxnSpPr>
        <p:spPr>
          <a:xfrm flipV="1">
            <a:off x="10097704" y="4300834"/>
            <a:ext cx="272857" cy="741"/>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7" name="直接箭头连接符 166">
            <a:extLst>
              <a:ext uri="{FF2B5EF4-FFF2-40B4-BE49-F238E27FC236}">
                <a16:creationId xmlns:a16="http://schemas.microsoft.com/office/drawing/2014/main" id="{A395A70E-9A3A-4256-8634-CEADF0637572}"/>
              </a:ext>
            </a:extLst>
          </p:cNvPr>
          <p:cNvCxnSpPr>
            <a:cxnSpLocks/>
            <a:stCxn id="115" idx="3"/>
            <a:endCxn id="139" idx="1"/>
          </p:cNvCxnSpPr>
          <p:nvPr/>
        </p:nvCxnSpPr>
        <p:spPr>
          <a:xfrm flipV="1">
            <a:off x="10097704" y="5373356"/>
            <a:ext cx="272857" cy="741"/>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8" name="直接箭头连接符 167">
            <a:extLst>
              <a:ext uri="{FF2B5EF4-FFF2-40B4-BE49-F238E27FC236}">
                <a16:creationId xmlns:a16="http://schemas.microsoft.com/office/drawing/2014/main" id="{1CA937F8-A08F-497A-B5F1-58C1729B445E}"/>
              </a:ext>
            </a:extLst>
          </p:cNvPr>
          <p:cNvCxnSpPr>
            <a:cxnSpLocks/>
            <a:stCxn id="116" idx="3"/>
            <a:endCxn id="140" idx="1"/>
          </p:cNvCxnSpPr>
          <p:nvPr/>
        </p:nvCxnSpPr>
        <p:spPr>
          <a:xfrm flipV="1">
            <a:off x="9889331" y="5938214"/>
            <a:ext cx="646616" cy="741"/>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9" name="直接箭头连接符 168">
            <a:extLst>
              <a:ext uri="{FF2B5EF4-FFF2-40B4-BE49-F238E27FC236}">
                <a16:creationId xmlns:a16="http://schemas.microsoft.com/office/drawing/2014/main" id="{F146E23B-20AE-4D9D-8423-040A7DB424C6}"/>
              </a:ext>
            </a:extLst>
          </p:cNvPr>
          <p:cNvCxnSpPr>
            <a:cxnSpLocks/>
            <a:stCxn id="124" idx="3"/>
            <a:endCxn id="121" idx="1"/>
          </p:cNvCxnSpPr>
          <p:nvPr/>
        </p:nvCxnSpPr>
        <p:spPr>
          <a:xfrm flipV="1">
            <a:off x="9872268" y="1715276"/>
            <a:ext cx="725996" cy="454"/>
          </a:xfrm>
          <a:prstGeom prst="straightConnector1">
            <a:avLst/>
          </a:prstGeom>
          <a:ln w="12700"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70" name="矩形 169">
            <a:extLst>
              <a:ext uri="{FF2B5EF4-FFF2-40B4-BE49-F238E27FC236}">
                <a16:creationId xmlns:a16="http://schemas.microsoft.com/office/drawing/2014/main" id="{D64E531B-F14B-4F63-A4D2-818DC29A5CB2}"/>
              </a:ext>
            </a:extLst>
          </p:cNvPr>
          <p:cNvSpPr/>
          <p:nvPr/>
        </p:nvSpPr>
        <p:spPr>
          <a:xfrm>
            <a:off x="10221358" y="1205203"/>
            <a:ext cx="1577336" cy="5164878"/>
          </a:xfrm>
          <a:prstGeom prst="rect">
            <a:avLst/>
          </a:prstGeom>
          <a:noFill/>
          <a:ln w="25400" cmpd="sng">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solidFill>
                <a:schemeClr val="tx1"/>
              </a:solidFill>
            </a:endParaRPr>
          </a:p>
        </p:txBody>
      </p:sp>
      <p:sp>
        <p:nvSpPr>
          <p:cNvPr id="171" name="矩形 170">
            <a:extLst>
              <a:ext uri="{FF2B5EF4-FFF2-40B4-BE49-F238E27FC236}">
                <a16:creationId xmlns:a16="http://schemas.microsoft.com/office/drawing/2014/main" id="{1B018019-37C7-4F2E-9C9B-24566B3D4D90}"/>
              </a:ext>
            </a:extLst>
          </p:cNvPr>
          <p:cNvSpPr/>
          <p:nvPr/>
        </p:nvSpPr>
        <p:spPr>
          <a:xfrm>
            <a:off x="10427876" y="1235328"/>
            <a:ext cx="1208701" cy="268669"/>
          </a:xfrm>
          <a:prstGeom prst="rect">
            <a:avLst/>
          </a:prstGeom>
          <a:solidFill>
            <a:schemeClr val="bg1">
              <a:lumMod val="85000"/>
            </a:schemeClr>
          </a:solidFill>
          <a:ln>
            <a:no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1400" dirty="0">
                <a:latin typeface="Times New Roman" panose="02020603050405020304" pitchFamily="18" charset="0"/>
                <a:cs typeface="Times New Roman" panose="02020603050405020304" pitchFamily="18" charset="0"/>
              </a:rPr>
              <a:t>distribution</a:t>
            </a:r>
            <a:endParaRPr kumimoji="1" lang="zh-CN" altLang="en-US" sz="1400" dirty="0">
              <a:latin typeface="Times New Roman" panose="02020603050405020304" pitchFamily="18" charset="0"/>
              <a:cs typeface="Times New Roman" panose="02020603050405020304" pitchFamily="18" charset="0"/>
            </a:endParaRPr>
          </a:p>
        </p:txBody>
      </p:sp>
      <p:sp>
        <p:nvSpPr>
          <p:cNvPr id="172" name="矩形 171">
            <a:extLst>
              <a:ext uri="{FF2B5EF4-FFF2-40B4-BE49-F238E27FC236}">
                <a16:creationId xmlns:a16="http://schemas.microsoft.com/office/drawing/2014/main" id="{F7DDE5ED-7E49-406D-A920-212BD2C37237}"/>
              </a:ext>
            </a:extLst>
          </p:cNvPr>
          <p:cNvSpPr/>
          <p:nvPr/>
        </p:nvSpPr>
        <p:spPr>
          <a:xfrm>
            <a:off x="367620" y="1603862"/>
            <a:ext cx="510338" cy="4320000"/>
          </a:xfrm>
          <a:prstGeom prst="rect">
            <a:avLst/>
          </a:prstGeom>
          <a:solidFill>
            <a:schemeClr val="bg1">
              <a:lumMod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800" b="1" dirty="0">
                <a:solidFill>
                  <a:schemeClr val="tx1"/>
                </a:solidFill>
                <a:latin typeface="Times New Roman" panose="02020603050405020304" pitchFamily="18" charset="0"/>
                <a:cs typeface="Times New Roman" panose="02020603050405020304" pitchFamily="18" charset="0"/>
              </a:rPr>
              <a:t>Weights as watermarks</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173" name="矩形 172">
            <a:extLst>
              <a:ext uri="{FF2B5EF4-FFF2-40B4-BE49-F238E27FC236}">
                <a16:creationId xmlns:a16="http://schemas.microsoft.com/office/drawing/2014/main" id="{26D975B1-9E5A-42DE-8F91-FF49BABF8F15}"/>
              </a:ext>
            </a:extLst>
          </p:cNvPr>
          <p:cNvSpPr/>
          <p:nvPr/>
        </p:nvSpPr>
        <p:spPr>
          <a:xfrm>
            <a:off x="4123973" y="1603862"/>
            <a:ext cx="510338" cy="4320000"/>
          </a:xfrm>
          <a:prstGeom prst="rect">
            <a:avLst/>
          </a:prstGeom>
          <a:solidFill>
            <a:schemeClr val="bg1">
              <a:lumMod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800" b="1" dirty="0">
                <a:solidFill>
                  <a:schemeClr val="tx1"/>
                </a:solidFill>
                <a:latin typeface="Times New Roman" panose="02020603050405020304" pitchFamily="18" charset="0"/>
                <a:cs typeface="Times New Roman" panose="02020603050405020304" pitchFamily="18" charset="0"/>
              </a:rPr>
              <a:t>Maps as watermarks</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174" name="矩形 173">
            <a:extLst>
              <a:ext uri="{FF2B5EF4-FFF2-40B4-BE49-F238E27FC236}">
                <a16:creationId xmlns:a16="http://schemas.microsoft.com/office/drawing/2014/main" id="{ECD6BA45-79FA-4496-877C-20DE98409F79}"/>
              </a:ext>
            </a:extLst>
          </p:cNvPr>
          <p:cNvSpPr/>
          <p:nvPr/>
        </p:nvSpPr>
        <p:spPr>
          <a:xfrm>
            <a:off x="8256831" y="1603862"/>
            <a:ext cx="510338" cy="4320000"/>
          </a:xfrm>
          <a:prstGeom prst="rect">
            <a:avLst/>
          </a:prstGeom>
          <a:solidFill>
            <a:schemeClr val="bg1">
              <a:lumMod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800" b="1" dirty="0">
                <a:solidFill>
                  <a:schemeClr val="tx1"/>
                </a:solidFill>
                <a:latin typeface="Times New Roman" panose="02020603050405020304" pitchFamily="18" charset="0"/>
                <a:cs typeface="Times New Roman" panose="02020603050405020304" pitchFamily="18" charset="0"/>
              </a:rPr>
              <a:t>New layer as watermarks</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118" name="矩形 117">
            <a:extLst>
              <a:ext uri="{FF2B5EF4-FFF2-40B4-BE49-F238E27FC236}">
                <a16:creationId xmlns:a16="http://schemas.microsoft.com/office/drawing/2014/main" id="{B5C082BF-D5CE-4579-A60F-69DA03DAB1C4}"/>
              </a:ext>
            </a:extLst>
          </p:cNvPr>
          <p:cNvSpPr/>
          <p:nvPr/>
        </p:nvSpPr>
        <p:spPr bwMode="auto">
          <a:xfrm>
            <a:off x="3532506" y="260034"/>
            <a:ext cx="2639312"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Overall pipeline </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1" name="文本框 120">
            <a:extLst>
              <a:ext uri="{FF2B5EF4-FFF2-40B4-BE49-F238E27FC236}">
                <a16:creationId xmlns:a16="http://schemas.microsoft.com/office/drawing/2014/main" id="{E0F41AE1-1373-4331-8E0B-E40C0A10569A}"/>
              </a:ext>
            </a:extLst>
          </p:cNvPr>
          <p:cNvSpPr txBox="1"/>
          <p:nvPr/>
        </p:nvSpPr>
        <p:spPr>
          <a:xfrm>
            <a:off x="10598264" y="1561387"/>
            <a:ext cx="751219" cy="307777"/>
          </a:xfrm>
          <a:prstGeom prst="rect">
            <a:avLst/>
          </a:prstGeom>
          <a:noFill/>
        </p:spPr>
        <p:txBody>
          <a:bodyPr wrap="square">
            <a:spAutoFit/>
          </a:bodyPr>
          <a:lstStyle/>
          <a:p>
            <a:pPr algn="ctr"/>
            <a:r>
              <a:rPr kumimoji="1" lang="en-US" altLang="zh-CN" sz="1400" dirty="0">
                <a:solidFill>
                  <a:schemeClr val="dk1"/>
                </a:solidFill>
                <a:latin typeface="Times New Roman" panose="02020603050405020304" pitchFamily="18" charset="0"/>
                <a:cs typeface="Times New Roman" panose="02020603050405020304" pitchFamily="18" charset="0"/>
              </a:rPr>
              <a:t>input</a:t>
            </a:r>
            <a:endParaRPr kumimoji="1" lang="zh-CN" altLang="en-US" sz="1400" dirty="0">
              <a:solidFill>
                <a:schemeClr val="dk1"/>
              </a:solidFill>
              <a:latin typeface="Times New Roman" panose="02020603050405020304" pitchFamily="18" charset="0"/>
              <a:cs typeface="Times New Roman" panose="02020603050405020304" pitchFamily="18" charset="0"/>
            </a:endParaRPr>
          </a:p>
        </p:txBody>
      </p:sp>
      <p:sp>
        <p:nvSpPr>
          <p:cNvPr id="124" name="文本框 123">
            <a:extLst>
              <a:ext uri="{FF2B5EF4-FFF2-40B4-BE49-F238E27FC236}">
                <a16:creationId xmlns:a16="http://schemas.microsoft.com/office/drawing/2014/main" id="{08386CF2-066A-4B0B-A5AF-5BEAA089332C}"/>
              </a:ext>
            </a:extLst>
          </p:cNvPr>
          <p:cNvSpPr txBox="1"/>
          <p:nvPr/>
        </p:nvSpPr>
        <p:spPr>
          <a:xfrm>
            <a:off x="9121049" y="1561841"/>
            <a:ext cx="751219" cy="307777"/>
          </a:xfrm>
          <a:prstGeom prst="rect">
            <a:avLst/>
          </a:prstGeom>
          <a:noFill/>
        </p:spPr>
        <p:txBody>
          <a:bodyPr wrap="square">
            <a:spAutoFit/>
          </a:bodyPr>
          <a:lstStyle/>
          <a:p>
            <a:pPr algn="ctr"/>
            <a:r>
              <a:rPr kumimoji="1" lang="en-US" altLang="zh-CN" sz="1400" dirty="0">
                <a:solidFill>
                  <a:schemeClr val="dk1"/>
                </a:solidFill>
                <a:latin typeface="Times New Roman" panose="02020603050405020304" pitchFamily="18" charset="0"/>
                <a:cs typeface="Times New Roman" panose="02020603050405020304" pitchFamily="18" charset="0"/>
              </a:rPr>
              <a:t>input</a:t>
            </a:r>
            <a:endParaRPr kumimoji="1" lang="zh-CN" altLang="en-US" sz="1400" dirty="0">
              <a:solidFill>
                <a:schemeClr val="dk1"/>
              </a:solidFill>
              <a:latin typeface="Times New Roman" panose="02020603050405020304" pitchFamily="18" charset="0"/>
              <a:cs typeface="Times New Roman" panose="02020603050405020304" pitchFamily="18" charset="0"/>
            </a:endParaRPr>
          </a:p>
        </p:txBody>
      </p:sp>
      <p:sp>
        <p:nvSpPr>
          <p:cNvPr id="149" name="文本框 148">
            <a:extLst>
              <a:ext uri="{FF2B5EF4-FFF2-40B4-BE49-F238E27FC236}">
                <a16:creationId xmlns:a16="http://schemas.microsoft.com/office/drawing/2014/main" id="{E1502574-37D9-4053-BC1D-8459F77BC64E}"/>
              </a:ext>
            </a:extLst>
          </p:cNvPr>
          <p:cNvSpPr txBox="1"/>
          <p:nvPr/>
        </p:nvSpPr>
        <p:spPr>
          <a:xfrm>
            <a:off x="9815552" y="336465"/>
            <a:ext cx="2294163" cy="461665"/>
          </a:xfrm>
          <a:prstGeom prst="rect">
            <a:avLst/>
          </a:prstGeom>
          <a:noFill/>
        </p:spPr>
        <p:txBody>
          <a:bodyPr wrap="square">
            <a:spAutoFit/>
          </a:bodyPr>
          <a:lstStyle/>
          <a:p>
            <a:pPr algn="r"/>
            <a:r>
              <a:rPr lang="en-US" altLang="zh-CN" sz="2400" b="1" dirty="0">
                <a:solidFill>
                  <a:schemeClr val="bg1">
                    <a:lumMod val="50000"/>
                  </a:schemeClr>
                </a:solidFill>
                <a:latin typeface="华文中宋" panose="02010600040101010101" pitchFamily="2" charset="-122"/>
                <a:ea typeface="华文中宋" panose="02010600040101010101" pitchFamily="2" charset="-122"/>
              </a:rPr>
              <a:t>Taxonomy</a:t>
            </a:r>
            <a:endParaRPr lang="zh-CN" altLang="en-US" sz="2400" b="1" dirty="0"/>
          </a:p>
        </p:txBody>
      </p:sp>
    </p:spTree>
    <p:extLst>
      <p:ext uri="{BB962C8B-B14F-4D97-AF65-F5344CB8AC3E}">
        <p14:creationId xmlns:p14="http://schemas.microsoft.com/office/powerpoint/2010/main" val="34875986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组 3">
            <a:extLst>
              <a:ext uri="{FF2B5EF4-FFF2-40B4-BE49-F238E27FC236}">
                <a16:creationId xmlns:a16="http://schemas.microsoft.com/office/drawing/2014/main" id="{D1A11854-C3DF-4DA9-A6B1-52F6E11B356E}"/>
              </a:ext>
            </a:extLst>
          </p:cNvPr>
          <p:cNvGrpSpPr>
            <a:grpSpLocks/>
          </p:cNvGrpSpPr>
          <p:nvPr/>
        </p:nvGrpSpPr>
        <p:grpSpPr bwMode="auto">
          <a:xfrm>
            <a:off x="-2857" y="164782"/>
            <a:ext cx="12377737" cy="696303"/>
            <a:chOff x="-186265" y="270933"/>
            <a:chExt cx="12378023" cy="696307"/>
          </a:xfrm>
        </p:grpSpPr>
        <p:grpSp>
          <p:nvGrpSpPr>
            <p:cNvPr id="158" name="组 4">
              <a:extLst>
                <a:ext uri="{FF2B5EF4-FFF2-40B4-BE49-F238E27FC236}">
                  <a16:creationId xmlns:a16="http://schemas.microsoft.com/office/drawing/2014/main" id="{592133A1-9209-4C5B-86A6-D14547FC7077}"/>
                </a:ext>
              </a:extLst>
            </p:cNvPr>
            <p:cNvGrpSpPr>
              <a:grpSpLocks/>
            </p:cNvGrpSpPr>
            <p:nvPr/>
          </p:nvGrpSpPr>
          <p:grpSpPr bwMode="auto">
            <a:xfrm flipH="1">
              <a:off x="-186265" y="270933"/>
              <a:ext cx="12378023" cy="696307"/>
              <a:chOff x="-3026341" y="1803400"/>
              <a:chExt cx="5644092" cy="317500"/>
            </a:xfrm>
          </p:grpSpPr>
          <p:cxnSp>
            <p:nvCxnSpPr>
              <p:cNvPr id="160" name="直线连接符 7">
                <a:extLst>
                  <a:ext uri="{FF2B5EF4-FFF2-40B4-BE49-F238E27FC236}">
                    <a16:creationId xmlns:a16="http://schemas.microsoft.com/office/drawing/2014/main" id="{255E1B67-FD80-4065-A70E-DAA179A85302}"/>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1" name="组 8">
                <a:extLst>
                  <a:ext uri="{FF2B5EF4-FFF2-40B4-BE49-F238E27FC236}">
                    <a16:creationId xmlns:a16="http://schemas.microsoft.com/office/drawing/2014/main" id="{33575B26-C476-4527-8A8C-2C67B31A008C}"/>
                  </a:ext>
                </a:extLst>
              </p:cNvPr>
              <p:cNvGrpSpPr>
                <a:grpSpLocks/>
              </p:cNvGrpSpPr>
              <p:nvPr/>
            </p:nvGrpSpPr>
            <p:grpSpPr bwMode="auto">
              <a:xfrm>
                <a:off x="1094317" y="1803400"/>
                <a:ext cx="1523434" cy="317500"/>
                <a:chOff x="1094317" y="1803400"/>
                <a:chExt cx="1523434" cy="317500"/>
              </a:xfrm>
            </p:grpSpPr>
            <p:sp>
              <p:nvSpPr>
                <p:cNvPr id="162" name="平行四边形 161">
                  <a:extLst>
                    <a:ext uri="{FF2B5EF4-FFF2-40B4-BE49-F238E27FC236}">
                      <a16:creationId xmlns:a16="http://schemas.microsoft.com/office/drawing/2014/main" id="{DDA101D3-E36E-4B2F-B80D-5B0632A79DB9}"/>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 name="平行四边形 162">
                  <a:extLst>
                    <a:ext uri="{FF2B5EF4-FFF2-40B4-BE49-F238E27FC236}">
                      <a16:creationId xmlns:a16="http://schemas.microsoft.com/office/drawing/2014/main" id="{565F8D83-2D7E-4D9B-9129-DAC931C9855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平行四边形 163">
                  <a:extLst>
                    <a:ext uri="{FF2B5EF4-FFF2-40B4-BE49-F238E27FC236}">
                      <a16:creationId xmlns:a16="http://schemas.microsoft.com/office/drawing/2014/main" id="{0B0CF6AF-AC9F-4A68-8227-393164BFD70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5" name="平行四边形 164">
                  <a:extLst>
                    <a:ext uri="{FF2B5EF4-FFF2-40B4-BE49-F238E27FC236}">
                      <a16:creationId xmlns:a16="http://schemas.microsoft.com/office/drawing/2014/main" id="{3A8748BC-33A3-4985-BD83-BC654B9415AA}"/>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9" name="MH_Others_1">
              <a:extLst>
                <a:ext uri="{FF2B5EF4-FFF2-40B4-BE49-F238E27FC236}">
                  <a16:creationId xmlns:a16="http://schemas.microsoft.com/office/drawing/2014/main" id="{08829865-3943-4C26-B838-E7584CE50905}"/>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pic>
        <p:nvPicPr>
          <p:cNvPr id="13" name="Picture 2">
            <a:extLst>
              <a:ext uri="{FF2B5EF4-FFF2-40B4-BE49-F238E27FC236}">
                <a16:creationId xmlns:a16="http://schemas.microsoft.com/office/drawing/2014/main" id="{1FCC54A5-72FE-4D4E-B298-A0800CC5A1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341" y="1216968"/>
            <a:ext cx="3218069" cy="14645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F5D9BD43-8636-4FD5-AD59-6A9861F9BA66}"/>
              </a:ext>
            </a:extLst>
          </p:cNvPr>
          <p:cNvGrpSpPr/>
          <p:nvPr/>
        </p:nvGrpSpPr>
        <p:grpSpPr>
          <a:xfrm>
            <a:off x="8259872" y="1231536"/>
            <a:ext cx="3218069" cy="1464540"/>
            <a:chOff x="6613799" y="1998148"/>
            <a:chExt cx="2574756" cy="1171769"/>
          </a:xfrm>
        </p:grpSpPr>
        <p:pic>
          <p:nvPicPr>
            <p:cNvPr id="14" name="Picture 2">
              <a:extLst>
                <a:ext uri="{FF2B5EF4-FFF2-40B4-BE49-F238E27FC236}">
                  <a16:creationId xmlns:a16="http://schemas.microsoft.com/office/drawing/2014/main" id="{4EBF0E21-1D0A-4838-8161-840B078D55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799" y="1998148"/>
              <a:ext cx="2574756" cy="1171769"/>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8B80CB5F-A7D9-4C84-A145-4BA5FEE5FA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0237" y="2125676"/>
              <a:ext cx="916711" cy="916711"/>
            </a:xfrm>
            <a:prstGeom prst="rect">
              <a:avLst/>
            </a:prstGeom>
          </p:spPr>
        </p:pic>
      </p:grpSp>
      <p:sp>
        <p:nvSpPr>
          <p:cNvPr id="16" name="矩形 15">
            <a:extLst>
              <a:ext uri="{FF2B5EF4-FFF2-40B4-BE49-F238E27FC236}">
                <a16:creationId xmlns:a16="http://schemas.microsoft.com/office/drawing/2014/main" id="{A7A38B75-653A-4D19-ADB3-8804D8D1A227}"/>
              </a:ext>
            </a:extLst>
          </p:cNvPr>
          <p:cNvSpPr/>
          <p:nvPr/>
        </p:nvSpPr>
        <p:spPr>
          <a:xfrm rot="5400000">
            <a:off x="5213696" y="-3790704"/>
            <a:ext cx="1764609" cy="11468194"/>
          </a:xfrm>
          <a:prstGeom prst="rect">
            <a:avLst/>
          </a:prstGeom>
          <a:noFill/>
          <a:ln w="381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grpSp>
        <p:nvGrpSpPr>
          <p:cNvPr id="18" name="组合 17">
            <a:extLst>
              <a:ext uri="{FF2B5EF4-FFF2-40B4-BE49-F238E27FC236}">
                <a16:creationId xmlns:a16="http://schemas.microsoft.com/office/drawing/2014/main" id="{A4C14D05-9658-411A-BF8F-0D760B709BAA}"/>
              </a:ext>
            </a:extLst>
          </p:cNvPr>
          <p:cNvGrpSpPr/>
          <p:nvPr/>
        </p:nvGrpSpPr>
        <p:grpSpPr>
          <a:xfrm>
            <a:off x="1048439" y="1571860"/>
            <a:ext cx="824671" cy="858283"/>
            <a:chOff x="3426219" y="1264432"/>
            <a:chExt cx="1015102" cy="1056475"/>
          </a:xfrm>
        </p:grpSpPr>
        <p:pic>
          <p:nvPicPr>
            <p:cNvPr id="19" name="图片 18">
              <a:extLst>
                <a:ext uri="{FF2B5EF4-FFF2-40B4-BE49-F238E27FC236}">
                  <a16:creationId xmlns:a16="http://schemas.microsoft.com/office/drawing/2014/main" id="{D2C9B864-77BB-4F90-A9F2-E53DBA1E279E}"/>
                </a:ext>
              </a:extLst>
            </p:cNvPr>
            <p:cNvPicPr>
              <a:picLocks/>
            </p:cNvPicPr>
            <p:nvPr/>
          </p:nvPicPr>
          <p:blipFill rotWithShape="1">
            <a:blip r:embed="rId6"/>
            <a:srcRect r="52738"/>
            <a:stretch/>
          </p:blipFill>
          <p:spPr>
            <a:xfrm>
              <a:off x="3426219" y="1264432"/>
              <a:ext cx="900241" cy="900737"/>
            </a:xfrm>
            <a:prstGeom prst="rect">
              <a:avLst/>
            </a:prstGeom>
            <a:ln>
              <a:solidFill>
                <a:schemeClr val="tx1"/>
              </a:solidFill>
            </a:ln>
          </p:spPr>
        </p:pic>
        <p:pic>
          <p:nvPicPr>
            <p:cNvPr id="20" name="图片 19">
              <a:extLst>
                <a:ext uri="{FF2B5EF4-FFF2-40B4-BE49-F238E27FC236}">
                  <a16:creationId xmlns:a16="http://schemas.microsoft.com/office/drawing/2014/main" id="{EEDA3DAF-428C-4FBD-88CB-69A999FEB45B}"/>
                </a:ext>
              </a:extLst>
            </p:cNvPr>
            <p:cNvPicPr>
              <a:picLocks/>
            </p:cNvPicPr>
            <p:nvPr/>
          </p:nvPicPr>
          <p:blipFill rotWithShape="1">
            <a:blip r:embed="rId6"/>
            <a:srcRect r="52738"/>
            <a:stretch/>
          </p:blipFill>
          <p:spPr>
            <a:xfrm>
              <a:off x="3478182" y="1342301"/>
              <a:ext cx="900241" cy="900737"/>
            </a:xfrm>
            <a:prstGeom prst="rect">
              <a:avLst/>
            </a:prstGeom>
            <a:ln>
              <a:solidFill>
                <a:schemeClr val="tx1"/>
              </a:solidFill>
            </a:ln>
          </p:spPr>
        </p:pic>
        <p:pic>
          <p:nvPicPr>
            <p:cNvPr id="21" name="图片 20">
              <a:extLst>
                <a:ext uri="{FF2B5EF4-FFF2-40B4-BE49-F238E27FC236}">
                  <a16:creationId xmlns:a16="http://schemas.microsoft.com/office/drawing/2014/main" id="{927EDEAF-7030-433B-A4FE-D4897DFC7FFB}"/>
                </a:ext>
              </a:extLst>
            </p:cNvPr>
            <p:cNvPicPr>
              <a:picLocks/>
            </p:cNvPicPr>
            <p:nvPr/>
          </p:nvPicPr>
          <p:blipFill rotWithShape="1">
            <a:blip r:embed="rId6"/>
            <a:srcRect r="52738"/>
            <a:stretch/>
          </p:blipFill>
          <p:spPr>
            <a:xfrm>
              <a:off x="3541080" y="1420170"/>
              <a:ext cx="900241" cy="900737"/>
            </a:xfrm>
            <a:prstGeom prst="rect">
              <a:avLst/>
            </a:prstGeom>
            <a:ln>
              <a:solidFill>
                <a:schemeClr val="tx1"/>
              </a:solidFill>
            </a:ln>
          </p:spPr>
        </p:pic>
      </p:grpSp>
      <p:sp>
        <p:nvSpPr>
          <p:cNvPr id="22" name="箭头: 右 21">
            <a:extLst>
              <a:ext uri="{FF2B5EF4-FFF2-40B4-BE49-F238E27FC236}">
                <a16:creationId xmlns:a16="http://schemas.microsoft.com/office/drawing/2014/main" id="{195D1ED6-B05E-4B0D-9435-8F11F1965E3C}"/>
              </a:ext>
            </a:extLst>
          </p:cNvPr>
          <p:cNvSpPr/>
          <p:nvPr/>
        </p:nvSpPr>
        <p:spPr>
          <a:xfrm>
            <a:off x="2761525" y="1715173"/>
            <a:ext cx="676038" cy="525844"/>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cxnSp>
        <p:nvCxnSpPr>
          <p:cNvPr id="23" name="直接箭头连接符 22">
            <a:extLst>
              <a:ext uri="{FF2B5EF4-FFF2-40B4-BE49-F238E27FC236}">
                <a16:creationId xmlns:a16="http://schemas.microsoft.com/office/drawing/2014/main" id="{C2F04C12-49FB-417A-ADB6-A39D95757AB7}"/>
              </a:ext>
            </a:extLst>
          </p:cNvPr>
          <p:cNvCxnSpPr>
            <a:cxnSpLocks/>
          </p:cNvCxnSpPr>
          <p:nvPr/>
        </p:nvCxnSpPr>
        <p:spPr>
          <a:xfrm>
            <a:off x="7037135" y="2036490"/>
            <a:ext cx="1139893"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8" name="文本框 27">
            <a:extLst>
              <a:ext uri="{FF2B5EF4-FFF2-40B4-BE49-F238E27FC236}">
                <a16:creationId xmlns:a16="http://schemas.microsoft.com/office/drawing/2014/main" id="{9E506EB7-ED80-4D6F-AA5B-DF0BA16FF3AA}"/>
              </a:ext>
            </a:extLst>
          </p:cNvPr>
          <p:cNvSpPr txBox="1"/>
          <p:nvPr/>
        </p:nvSpPr>
        <p:spPr>
          <a:xfrm>
            <a:off x="7212610" y="1630136"/>
            <a:ext cx="904102" cy="461665"/>
          </a:xfrm>
          <a:prstGeom prst="rect">
            <a:avLst/>
          </a:prstGeom>
          <a:noFill/>
        </p:spPr>
        <p:txBody>
          <a:bodyPr wrap="square">
            <a:spAutoFit/>
          </a:bodyPr>
          <a:lstStyle/>
          <a:p>
            <a:r>
              <a:rPr lang="en-US" altLang="zh-CN" sz="2400" b="1" noProof="1">
                <a:solidFill>
                  <a:schemeClr val="tx1">
                    <a:lumMod val="85000"/>
                    <a:lumOff val="15000"/>
                  </a:schemeClr>
                </a:solidFill>
                <a:latin typeface="微软雅黑" panose="020B0503020204020204" pitchFamily="34" charset="-122"/>
                <a:ea typeface="微软雅黑" panose="020B0503020204020204" pitchFamily="34" charset="-122"/>
              </a:rPr>
              <a:t>train</a:t>
            </a:r>
            <a:endParaRPr lang="zh-CN" altLang="en-US" sz="2400" dirty="0"/>
          </a:p>
        </p:txBody>
      </p:sp>
      <p:grpSp>
        <p:nvGrpSpPr>
          <p:cNvPr id="30" name="组合 29">
            <a:extLst>
              <a:ext uri="{FF2B5EF4-FFF2-40B4-BE49-F238E27FC236}">
                <a16:creationId xmlns:a16="http://schemas.microsoft.com/office/drawing/2014/main" id="{0D8465BD-C455-43A4-8A57-16A3279A38C9}"/>
              </a:ext>
            </a:extLst>
          </p:cNvPr>
          <p:cNvGrpSpPr/>
          <p:nvPr/>
        </p:nvGrpSpPr>
        <p:grpSpPr>
          <a:xfrm>
            <a:off x="3721194" y="3266612"/>
            <a:ext cx="3218069" cy="1464540"/>
            <a:chOff x="6613799" y="1998148"/>
            <a:chExt cx="2574756" cy="1171769"/>
          </a:xfrm>
        </p:grpSpPr>
        <p:pic>
          <p:nvPicPr>
            <p:cNvPr id="31" name="Picture 2">
              <a:extLst>
                <a:ext uri="{FF2B5EF4-FFF2-40B4-BE49-F238E27FC236}">
                  <a16:creationId xmlns:a16="http://schemas.microsoft.com/office/drawing/2014/main" id="{89DA2A4D-DC1E-4C9E-A856-A6511E122B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799" y="1998148"/>
              <a:ext cx="2574756" cy="117176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31">
              <a:extLst>
                <a:ext uri="{FF2B5EF4-FFF2-40B4-BE49-F238E27FC236}">
                  <a16:creationId xmlns:a16="http://schemas.microsoft.com/office/drawing/2014/main" id="{8BAAA57E-CE89-42C5-9EA9-CD68F0A7B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0237" y="2125676"/>
              <a:ext cx="916711" cy="916711"/>
            </a:xfrm>
            <a:prstGeom prst="rect">
              <a:avLst/>
            </a:prstGeom>
          </p:spPr>
        </p:pic>
      </p:grpSp>
      <p:sp>
        <p:nvSpPr>
          <p:cNvPr id="33" name="矩形 32">
            <a:extLst>
              <a:ext uri="{FF2B5EF4-FFF2-40B4-BE49-F238E27FC236}">
                <a16:creationId xmlns:a16="http://schemas.microsoft.com/office/drawing/2014/main" id="{55A554D2-7E62-414A-ACEC-87594A356C48}"/>
              </a:ext>
            </a:extLst>
          </p:cNvPr>
          <p:cNvSpPr/>
          <p:nvPr/>
        </p:nvSpPr>
        <p:spPr>
          <a:xfrm rot="5400000">
            <a:off x="5213694" y="-1749360"/>
            <a:ext cx="1764611" cy="11468194"/>
          </a:xfrm>
          <a:prstGeom prst="rect">
            <a:avLst/>
          </a:prstGeom>
          <a:noFill/>
          <a:ln w="381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a:p>
        </p:txBody>
      </p:sp>
      <p:sp>
        <p:nvSpPr>
          <p:cNvPr id="41" name="矩形 40">
            <a:extLst>
              <a:ext uri="{FF2B5EF4-FFF2-40B4-BE49-F238E27FC236}">
                <a16:creationId xmlns:a16="http://schemas.microsoft.com/office/drawing/2014/main" id="{AD831785-8A5F-4391-9B48-3D238A43F194}"/>
              </a:ext>
            </a:extLst>
          </p:cNvPr>
          <p:cNvSpPr/>
          <p:nvPr/>
        </p:nvSpPr>
        <p:spPr>
          <a:xfrm>
            <a:off x="8541770" y="3617183"/>
            <a:ext cx="3099730" cy="891890"/>
          </a:xfrm>
          <a:prstGeom prst="rect">
            <a:avLst/>
          </a:prstGeom>
          <a:ln>
            <a:solidFill>
              <a:schemeClr val="tx1"/>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kumimoji="1" lang="en-US" altLang="zh-CN" sz="2400" dirty="0">
                <a:latin typeface="Times New Roman" panose="02020603050405020304" pitchFamily="18" charset="0"/>
                <a:cs typeface="Times New Roman" panose="02020603050405020304" pitchFamily="18" charset="0"/>
              </a:rPr>
              <a:t>Trigger predefine labels</a:t>
            </a:r>
          </a:p>
          <a:p>
            <a:pPr algn="ctr"/>
            <a:r>
              <a:rPr kumimoji="1" lang="zh-CN" altLang="en-US" sz="2000" dirty="0"/>
              <a:t>（</a:t>
            </a:r>
            <a:r>
              <a:rPr lang="en-US" altLang="zh-CN" sz="2000" i="1"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 cat </a:t>
            </a:r>
            <a:r>
              <a:rPr kumimoji="1" lang="zh-CN" altLang="en-US" sz="2000" dirty="0"/>
              <a:t>）</a:t>
            </a:r>
          </a:p>
        </p:txBody>
      </p:sp>
      <p:sp>
        <p:nvSpPr>
          <p:cNvPr id="44" name="文本框 43">
            <a:extLst>
              <a:ext uri="{FF2B5EF4-FFF2-40B4-BE49-F238E27FC236}">
                <a16:creationId xmlns:a16="http://schemas.microsoft.com/office/drawing/2014/main" id="{43DE1B2C-A858-4C39-A391-53E42D1C32EB}"/>
              </a:ext>
            </a:extLst>
          </p:cNvPr>
          <p:cNvSpPr txBox="1"/>
          <p:nvPr/>
        </p:nvSpPr>
        <p:spPr>
          <a:xfrm>
            <a:off x="441723" y="1383323"/>
            <a:ext cx="492443" cy="1182944"/>
          </a:xfrm>
          <a:prstGeom prst="rect">
            <a:avLst/>
          </a:prstGeom>
          <a:noFill/>
        </p:spPr>
        <p:txBody>
          <a:bodyPr vert="vert270" wrap="square">
            <a:spAutoFit/>
          </a:bodyPr>
          <a:lstStyle/>
          <a:p>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triggers</a:t>
            </a:r>
            <a:endParaRPr lang="zh-CN" altLang="en-US" sz="2000" dirty="0"/>
          </a:p>
        </p:txBody>
      </p:sp>
      <p:sp>
        <p:nvSpPr>
          <p:cNvPr id="45" name="矩形 44">
            <a:extLst>
              <a:ext uri="{FF2B5EF4-FFF2-40B4-BE49-F238E27FC236}">
                <a16:creationId xmlns:a16="http://schemas.microsoft.com/office/drawing/2014/main" id="{514E87F6-B246-46EE-89D9-E87859D6DF69}"/>
              </a:ext>
            </a:extLst>
          </p:cNvPr>
          <p:cNvSpPr/>
          <p:nvPr/>
        </p:nvSpPr>
        <p:spPr>
          <a:xfrm>
            <a:off x="534258" y="868948"/>
            <a:ext cx="2981712" cy="403968"/>
          </a:xfrm>
          <a:prstGeom prst="rect">
            <a:avLst/>
          </a:prstGeom>
          <a:solidFill>
            <a:schemeClr val="accent1">
              <a:lumMod val="20000"/>
              <a:lumOff val="8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tx1"/>
                </a:solidFill>
                <a:latin typeface="华文中宋" panose="02010600040101010101" pitchFamily="2" charset="-122"/>
                <a:ea typeface="华文中宋" panose="02010600040101010101" pitchFamily="2" charset="-122"/>
              </a:rPr>
              <a:t>Embedding Stage</a:t>
            </a:r>
            <a:endParaRPr lang="zh-CN" altLang="en-US" sz="2400" dirty="0">
              <a:solidFill>
                <a:schemeClr val="tx1"/>
              </a:solidFill>
              <a:latin typeface="华文中宋" panose="02010600040101010101" pitchFamily="2" charset="-122"/>
              <a:ea typeface="华文中宋" panose="02010600040101010101" pitchFamily="2" charset="-122"/>
            </a:endParaRPr>
          </a:p>
        </p:txBody>
      </p:sp>
      <p:sp>
        <p:nvSpPr>
          <p:cNvPr id="46" name="矩形 45">
            <a:extLst>
              <a:ext uri="{FF2B5EF4-FFF2-40B4-BE49-F238E27FC236}">
                <a16:creationId xmlns:a16="http://schemas.microsoft.com/office/drawing/2014/main" id="{CD9F2717-CD09-4EAB-AE50-0578B232FCC9}"/>
              </a:ext>
            </a:extLst>
          </p:cNvPr>
          <p:cNvSpPr/>
          <p:nvPr/>
        </p:nvSpPr>
        <p:spPr>
          <a:xfrm>
            <a:off x="455851" y="2923199"/>
            <a:ext cx="2981712" cy="403968"/>
          </a:xfrm>
          <a:prstGeom prst="rect">
            <a:avLst/>
          </a:prstGeom>
          <a:solidFill>
            <a:schemeClr val="accent1">
              <a:lumMod val="20000"/>
              <a:lumOff val="8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tx1"/>
                </a:solidFill>
                <a:latin typeface="华文中宋" panose="02010600040101010101" pitchFamily="2" charset="-122"/>
                <a:ea typeface="华文中宋" panose="02010600040101010101" pitchFamily="2" charset="-122"/>
              </a:rPr>
              <a:t>Extracting Stage</a:t>
            </a:r>
            <a:endParaRPr lang="zh-CN" altLang="en-US" sz="2400" dirty="0">
              <a:solidFill>
                <a:schemeClr val="tx1"/>
              </a:solidFill>
              <a:latin typeface="华文中宋" panose="02010600040101010101" pitchFamily="2" charset="-122"/>
              <a:ea typeface="华文中宋" panose="02010600040101010101" pitchFamily="2" charset="-122"/>
            </a:endParaRPr>
          </a:p>
        </p:txBody>
      </p:sp>
      <p:grpSp>
        <p:nvGrpSpPr>
          <p:cNvPr id="47" name="组合 46">
            <a:extLst>
              <a:ext uri="{FF2B5EF4-FFF2-40B4-BE49-F238E27FC236}">
                <a16:creationId xmlns:a16="http://schemas.microsoft.com/office/drawing/2014/main" id="{05001171-AD13-4720-ABED-BF88EBC1B91D}"/>
              </a:ext>
            </a:extLst>
          </p:cNvPr>
          <p:cNvGrpSpPr/>
          <p:nvPr/>
        </p:nvGrpSpPr>
        <p:grpSpPr>
          <a:xfrm>
            <a:off x="1213914" y="3388781"/>
            <a:ext cx="1172418" cy="1220203"/>
            <a:chOff x="3426219" y="1264432"/>
            <a:chExt cx="1015102" cy="1056475"/>
          </a:xfrm>
        </p:grpSpPr>
        <p:pic>
          <p:nvPicPr>
            <p:cNvPr id="48" name="图片 47">
              <a:extLst>
                <a:ext uri="{FF2B5EF4-FFF2-40B4-BE49-F238E27FC236}">
                  <a16:creationId xmlns:a16="http://schemas.microsoft.com/office/drawing/2014/main" id="{55AF6BD7-72E1-4512-9A19-D578085A860B}"/>
                </a:ext>
              </a:extLst>
            </p:cNvPr>
            <p:cNvPicPr>
              <a:picLocks/>
            </p:cNvPicPr>
            <p:nvPr/>
          </p:nvPicPr>
          <p:blipFill rotWithShape="1">
            <a:blip r:embed="rId6"/>
            <a:srcRect r="52738"/>
            <a:stretch/>
          </p:blipFill>
          <p:spPr>
            <a:xfrm>
              <a:off x="3426219" y="1264432"/>
              <a:ext cx="900241" cy="900737"/>
            </a:xfrm>
            <a:prstGeom prst="rect">
              <a:avLst/>
            </a:prstGeom>
            <a:ln>
              <a:solidFill>
                <a:schemeClr val="tx1"/>
              </a:solidFill>
            </a:ln>
          </p:spPr>
        </p:pic>
        <p:pic>
          <p:nvPicPr>
            <p:cNvPr id="49" name="图片 48">
              <a:extLst>
                <a:ext uri="{FF2B5EF4-FFF2-40B4-BE49-F238E27FC236}">
                  <a16:creationId xmlns:a16="http://schemas.microsoft.com/office/drawing/2014/main" id="{F13EECF8-86E0-4F96-99BC-90725CC84801}"/>
                </a:ext>
              </a:extLst>
            </p:cNvPr>
            <p:cNvPicPr>
              <a:picLocks/>
            </p:cNvPicPr>
            <p:nvPr/>
          </p:nvPicPr>
          <p:blipFill rotWithShape="1">
            <a:blip r:embed="rId6"/>
            <a:srcRect r="52738"/>
            <a:stretch/>
          </p:blipFill>
          <p:spPr>
            <a:xfrm>
              <a:off x="3478182" y="1342301"/>
              <a:ext cx="900241" cy="900737"/>
            </a:xfrm>
            <a:prstGeom prst="rect">
              <a:avLst/>
            </a:prstGeom>
            <a:ln>
              <a:solidFill>
                <a:schemeClr val="tx1"/>
              </a:solidFill>
            </a:ln>
          </p:spPr>
        </p:pic>
        <p:pic>
          <p:nvPicPr>
            <p:cNvPr id="50" name="图片 49">
              <a:extLst>
                <a:ext uri="{FF2B5EF4-FFF2-40B4-BE49-F238E27FC236}">
                  <a16:creationId xmlns:a16="http://schemas.microsoft.com/office/drawing/2014/main" id="{D53AF026-F31B-43A2-88B4-95038B6C7A49}"/>
                </a:ext>
              </a:extLst>
            </p:cNvPr>
            <p:cNvPicPr>
              <a:picLocks/>
            </p:cNvPicPr>
            <p:nvPr/>
          </p:nvPicPr>
          <p:blipFill rotWithShape="1">
            <a:blip r:embed="rId6"/>
            <a:srcRect r="52738"/>
            <a:stretch/>
          </p:blipFill>
          <p:spPr>
            <a:xfrm>
              <a:off x="3541080" y="1420170"/>
              <a:ext cx="900241" cy="900737"/>
            </a:xfrm>
            <a:prstGeom prst="rect">
              <a:avLst/>
            </a:prstGeom>
            <a:ln>
              <a:solidFill>
                <a:schemeClr val="tx1"/>
              </a:solidFill>
            </a:ln>
          </p:spPr>
        </p:pic>
      </p:grpSp>
      <p:cxnSp>
        <p:nvCxnSpPr>
          <p:cNvPr id="52" name="直接箭头连接符 51">
            <a:extLst>
              <a:ext uri="{FF2B5EF4-FFF2-40B4-BE49-F238E27FC236}">
                <a16:creationId xmlns:a16="http://schemas.microsoft.com/office/drawing/2014/main" id="{E97AD564-3418-4D09-8D2E-52DE876A82FF}"/>
              </a:ext>
            </a:extLst>
          </p:cNvPr>
          <p:cNvCxnSpPr>
            <a:cxnSpLocks/>
          </p:cNvCxnSpPr>
          <p:nvPr/>
        </p:nvCxnSpPr>
        <p:spPr>
          <a:xfrm>
            <a:off x="7037135" y="4063128"/>
            <a:ext cx="1139893"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文本框 52">
            <a:extLst>
              <a:ext uri="{FF2B5EF4-FFF2-40B4-BE49-F238E27FC236}">
                <a16:creationId xmlns:a16="http://schemas.microsoft.com/office/drawing/2014/main" id="{B7176AFF-3E27-441B-AFE5-1B15C269BEBB}"/>
              </a:ext>
            </a:extLst>
          </p:cNvPr>
          <p:cNvSpPr txBox="1"/>
          <p:nvPr/>
        </p:nvSpPr>
        <p:spPr>
          <a:xfrm>
            <a:off x="7124700" y="3656774"/>
            <a:ext cx="1417070" cy="461665"/>
          </a:xfrm>
          <a:prstGeom prst="rect">
            <a:avLst/>
          </a:prstGeom>
          <a:noFill/>
        </p:spPr>
        <p:txBody>
          <a:bodyPr wrap="square">
            <a:spAutoFit/>
          </a:bodyPr>
          <a:lstStyle/>
          <a:p>
            <a:r>
              <a:rPr lang="en-US" altLang="zh-CN" sz="2400" b="1" noProof="1">
                <a:solidFill>
                  <a:schemeClr val="tx1">
                    <a:lumMod val="85000"/>
                    <a:lumOff val="15000"/>
                  </a:schemeClr>
                </a:solidFill>
                <a:latin typeface="微软雅黑" panose="020B0503020204020204" pitchFamily="34" charset="-122"/>
                <a:ea typeface="微软雅黑" panose="020B0503020204020204" pitchFamily="34" charset="-122"/>
              </a:rPr>
              <a:t>ouptus</a:t>
            </a:r>
            <a:endParaRPr lang="zh-CN" altLang="en-US" sz="2400" dirty="0"/>
          </a:p>
        </p:txBody>
      </p:sp>
      <p:sp>
        <p:nvSpPr>
          <p:cNvPr id="54" name="矩形: 圆角 53">
            <a:extLst>
              <a:ext uri="{FF2B5EF4-FFF2-40B4-BE49-F238E27FC236}">
                <a16:creationId xmlns:a16="http://schemas.microsoft.com/office/drawing/2014/main" id="{55AB47A5-D70D-4DD5-BA3D-053E8998E3CA}"/>
              </a:ext>
            </a:extLst>
          </p:cNvPr>
          <p:cNvSpPr/>
          <p:nvPr/>
        </p:nvSpPr>
        <p:spPr>
          <a:xfrm>
            <a:off x="364952" y="4956980"/>
            <a:ext cx="7038480" cy="1747770"/>
          </a:xfrm>
          <a:prstGeom prst="roundRect">
            <a:avLst>
              <a:gd name="adj" fmla="val 2332"/>
            </a:avLst>
          </a:prstGeom>
          <a:solidFill>
            <a:schemeClr val="bg1"/>
          </a:solidFill>
          <a:ln w="127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6" name="文本框 55">
            <a:extLst>
              <a:ext uri="{FF2B5EF4-FFF2-40B4-BE49-F238E27FC236}">
                <a16:creationId xmlns:a16="http://schemas.microsoft.com/office/drawing/2014/main" id="{DC57D9C1-6215-4B3A-979B-A614DC9913DE}"/>
              </a:ext>
            </a:extLst>
          </p:cNvPr>
          <p:cNvSpPr txBox="1"/>
          <p:nvPr/>
        </p:nvSpPr>
        <p:spPr>
          <a:xfrm>
            <a:off x="455851" y="5157116"/>
            <a:ext cx="7152660" cy="1477328"/>
          </a:xfrm>
          <a:prstGeom prst="rect">
            <a:avLst/>
          </a:prstGeom>
          <a:noFill/>
        </p:spPr>
        <p:txBody>
          <a:bodyPr wrap="square">
            <a:spAutoFit/>
          </a:bodyPr>
          <a:lstStyle/>
          <a:p>
            <a:pPr marL="285750" indent="-285750">
              <a:spcAft>
                <a:spcPts val="600"/>
              </a:spcAft>
              <a:buFont typeface="Wingdings" panose="05000000000000000000" pitchFamily="2" charset="2"/>
              <a:buChar char="p"/>
            </a:pPr>
            <a:r>
              <a:rPr lang="en-US" altLang="zh-CN" b="1" noProof="1">
                <a:solidFill>
                  <a:schemeClr val="tx1">
                    <a:lumMod val="85000"/>
                    <a:lumOff val="15000"/>
                  </a:schemeClr>
                </a:solidFill>
                <a:latin typeface="微软雅黑" panose="020B0503020204020204" pitchFamily="34" charset="-122"/>
                <a:ea typeface="微软雅黑" panose="020B0503020204020204" pitchFamily="34" charset="-122"/>
              </a:rPr>
              <a:t>triggers</a:t>
            </a:r>
            <a:r>
              <a:rPr lang="zh-CN" altLang="en-US" noProof="1">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Samples leads to specific outputs</a:t>
            </a:r>
            <a:r>
              <a:rPr lang="zh-CN" altLang="en-US"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different from normal data</a:t>
            </a:r>
            <a:r>
              <a:rPr lang="zh-CN" altLang="en-US"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Aft>
                <a:spcPts val="600"/>
              </a:spcAft>
              <a:buFont typeface="Wingdings" panose="05000000000000000000" pitchFamily="2" charset="2"/>
              <a:buChar char="p"/>
            </a:pPr>
            <a:r>
              <a:rPr lang="en-US" altLang="zh-CN"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Outputs of triggers are </a:t>
            </a:r>
            <a:r>
              <a:rPr lang="en-US" altLang="zh-CN" sz="20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independent of its content</a:t>
            </a:r>
            <a:endParaRPr lang="en-US" altLang="zh-CN" sz="2000"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Aft>
                <a:spcPts val="600"/>
              </a:spcAft>
              <a:buFont typeface="Wingdings" panose="05000000000000000000" pitchFamily="2" charset="2"/>
              <a:buChar char="p"/>
            </a:pPr>
            <a:r>
              <a:rPr lang="en-US" altLang="zh-CN" sz="20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Relations between triggers and labels are known by owners only</a:t>
            </a:r>
            <a:endParaRPr lang="zh-CN" altLang="en-US" sz="2000" dirty="0">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矩形: 圆角 57">
            <a:extLst>
              <a:ext uri="{FF2B5EF4-FFF2-40B4-BE49-F238E27FC236}">
                <a16:creationId xmlns:a16="http://schemas.microsoft.com/office/drawing/2014/main" id="{0DCC29DC-E1C8-4AB9-B5B2-EB75840D9AB7}"/>
              </a:ext>
            </a:extLst>
          </p:cNvPr>
          <p:cNvSpPr/>
          <p:nvPr/>
        </p:nvSpPr>
        <p:spPr>
          <a:xfrm>
            <a:off x="7511661" y="4944950"/>
            <a:ext cx="4398688" cy="1747770"/>
          </a:xfrm>
          <a:prstGeom prst="roundRect">
            <a:avLst>
              <a:gd name="adj" fmla="val 2332"/>
            </a:avLst>
          </a:prstGeom>
          <a:solidFill>
            <a:schemeClr val="bg1"/>
          </a:solidFill>
          <a:ln w="127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59" name="矩形 58">
            <a:extLst>
              <a:ext uri="{FF2B5EF4-FFF2-40B4-BE49-F238E27FC236}">
                <a16:creationId xmlns:a16="http://schemas.microsoft.com/office/drawing/2014/main" id="{25535162-0FD6-4817-8B74-37584D7924EB}"/>
              </a:ext>
            </a:extLst>
          </p:cNvPr>
          <p:cNvSpPr/>
          <p:nvPr/>
        </p:nvSpPr>
        <p:spPr>
          <a:xfrm>
            <a:off x="7454564" y="4956980"/>
            <a:ext cx="439756" cy="1735740"/>
          </a:xfrm>
          <a:prstGeom prst="rect">
            <a:avLst/>
          </a:prstGeom>
          <a:solidFill>
            <a:schemeClr val="accent1">
              <a:lumMod val="60000"/>
              <a:lumOff val="4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noAutofit/>
          </a:bodyPr>
          <a:lstStyle/>
          <a:p>
            <a:pPr algn="ctr"/>
            <a:r>
              <a:rPr lang="en-US" altLang="zh-CN" sz="2000" b="1" dirty="0">
                <a:solidFill>
                  <a:schemeClr val="tx1"/>
                </a:solidFill>
                <a:latin typeface="Times New Roman" panose="02020603050405020304" pitchFamily="18" charset="0"/>
                <a:cs typeface="Times New Roman" panose="02020603050405020304" pitchFamily="18" charset="0"/>
              </a:rPr>
              <a:t>Training Mode</a:t>
            </a:r>
          </a:p>
        </p:txBody>
      </p:sp>
      <p:sp>
        <p:nvSpPr>
          <p:cNvPr id="60" name="文本框 59">
            <a:extLst>
              <a:ext uri="{FF2B5EF4-FFF2-40B4-BE49-F238E27FC236}">
                <a16:creationId xmlns:a16="http://schemas.microsoft.com/office/drawing/2014/main" id="{856821B5-0DE8-48D8-B701-F3A675EFE331}"/>
              </a:ext>
            </a:extLst>
          </p:cNvPr>
          <p:cNvSpPr txBox="1"/>
          <p:nvPr/>
        </p:nvSpPr>
        <p:spPr>
          <a:xfrm>
            <a:off x="8075340" y="5387948"/>
            <a:ext cx="3566160" cy="861774"/>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p"/>
            </a:pPr>
            <a:r>
              <a:rPr lang="en-US" altLang="zh-CN" sz="2000" noProof="1">
                <a:solidFill>
                  <a:schemeClr val="tx1">
                    <a:lumMod val="85000"/>
                    <a:lumOff val="15000"/>
                  </a:schemeClr>
                </a:solidFill>
                <a:latin typeface="微软雅黑" panose="020B0503020204020204" pitchFamily="34" charset="-122"/>
                <a:ea typeface="微软雅黑" panose="020B0503020204020204" pitchFamily="34" charset="-122"/>
              </a:rPr>
              <a:t>Finetuning</a:t>
            </a:r>
          </a:p>
          <a:p>
            <a:pPr marL="285750" indent="-285750">
              <a:spcBef>
                <a:spcPts val="600"/>
              </a:spcBef>
              <a:spcAft>
                <a:spcPts val="600"/>
              </a:spcAft>
              <a:buFont typeface="Wingdings" panose="05000000000000000000" pitchFamily="2" charset="2"/>
              <a:buChar char="p"/>
            </a:pPr>
            <a:r>
              <a:rPr lang="en-US" altLang="zh-CN" sz="2000" noProof="1">
                <a:solidFill>
                  <a:schemeClr val="tx1">
                    <a:lumMod val="85000"/>
                    <a:lumOff val="15000"/>
                  </a:schemeClr>
                </a:solidFill>
                <a:latin typeface="微软雅黑" panose="020B0503020204020204" pitchFamily="34" charset="-122"/>
                <a:ea typeface="微软雅黑" panose="020B0503020204020204" pitchFamily="34" charset="-122"/>
              </a:rPr>
              <a:t>Train from sractch</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箭头: 右 60">
            <a:extLst>
              <a:ext uri="{FF2B5EF4-FFF2-40B4-BE49-F238E27FC236}">
                <a16:creationId xmlns:a16="http://schemas.microsoft.com/office/drawing/2014/main" id="{F1EC74C7-9424-42E9-A801-CE5179D4F5AA}"/>
              </a:ext>
            </a:extLst>
          </p:cNvPr>
          <p:cNvSpPr/>
          <p:nvPr/>
        </p:nvSpPr>
        <p:spPr>
          <a:xfrm>
            <a:off x="2761525" y="3806132"/>
            <a:ext cx="676038" cy="525844"/>
          </a:xfrm>
          <a:prstGeom prst="rightArrow">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9" name="矩形: 圆角 8">
            <a:extLst>
              <a:ext uri="{FF2B5EF4-FFF2-40B4-BE49-F238E27FC236}">
                <a16:creationId xmlns:a16="http://schemas.microsoft.com/office/drawing/2014/main" id="{0D8075BE-EB45-4072-9053-63DB781C501D}"/>
              </a:ext>
            </a:extLst>
          </p:cNvPr>
          <p:cNvSpPr/>
          <p:nvPr/>
        </p:nvSpPr>
        <p:spPr>
          <a:xfrm>
            <a:off x="913206" y="1454313"/>
            <a:ext cx="1761594" cy="1082370"/>
          </a:xfrm>
          <a:prstGeom prst="roundRect">
            <a:avLst/>
          </a:prstGeom>
          <a:noFill/>
          <a:ln w="254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63" name="文本框 62">
            <a:extLst>
              <a:ext uri="{FF2B5EF4-FFF2-40B4-BE49-F238E27FC236}">
                <a16:creationId xmlns:a16="http://schemas.microsoft.com/office/drawing/2014/main" id="{68B92783-6D90-48BF-B5E2-1947A17A18A2}"/>
              </a:ext>
            </a:extLst>
          </p:cNvPr>
          <p:cNvSpPr txBox="1"/>
          <p:nvPr/>
        </p:nvSpPr>
        <p:spPr>
          <a:xfrm>
            <a:off x="1963529" y="1744102"/>
            <a:ext cx="700282" cy="584775"/>
          </a:xfrm>
          <a:prstGeom prst="rect">
            <a:avLst/>
          </a:prstGeom>
          <a:noFill/>
        </p:spPr>
        <p:txBody>
          <a:bodyPr wrap="square">
            <a:spAutoFit/>
          </a:bodyPr>
          <a:lstStyle/>
          <a:p>
            <a:pPr algn="ctr"/>
            <a:r>
              <a:rPr lang="en-US" altLang="zh-CN" sz="1400" noProof="1">
                <a:solidFill>
                  <a:schemeClr val="tx1">
                    <a:lumMod val="85000"/>
                    <a:lumOff val="15000"/>
                  </a:schemeClr>
                </a:solidFill>
                <a:latin typeface="微软雅黑" panose="020B0503020204020204" pitchFamily="34" charset="-122"/>
                <a:ea typeface="微软雅黑" panose="020B0503020204020204" pitchFamily="34" charset="-122"/>
              </a:rPr>
              <a:t>label</a:t>
            </a:r>
            <a:r>
              <a:rPr lang="zh-CN" altLang="en-US" sz="1400" noProof="1">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i="1" noProof="1">
                <a:solidFill>
                  <a:schemeClr val="tx1">
                    <a:lumMod val="85000"/>
                    <a:lumOff val="15000"/>
                  </a:schemeClr>
                </a:solidFill>
                <a:latin typeface="Times New Roman" panose="02020603050405020304" pitchFamily="18" charset="0"/>
                <a:ea typeface="微软雅黑" panose="020B0503020204020204" pitchFamily="34" charset="-122"/>
                <a:cs typeface="Times New Roman" panose="02020603050405020304" pitchFamily="18" charset="0"/>
              </a:rPr>
              <a:t>cat</a:t>
            </a:r>
            <a:endParaRPr lang="zh-CN" altLang="en-US" sz="1600" i="1" dirty="0">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847E1CA0-551C-4C1E-993B-F0199B7B2EC8}"/>
              </a:ext>
            </a:extLst>
          </p:cNvPr>
          <p:cNvSpPr/>
          <p:nvPr/>
        </p:nvSpPr>
        <p:spPr bwMode="auto">
          <a:xfrm>
            <a:off x="3532506" y="260034"/>
            <a:ext cx="188057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Black-box </a:t>
            </a:r>
            <a:endParaRPr lang="zh-CN" altLang="en-US" sz="2000"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id="{384830C4-949A-46B6-A050-49754ED7E604}"/>
              </a:ext>
            </a:extLst>
          </p:cNvPr>
          <p:cNvSpPr txBox="1"/>
          <p:nvPr/>
        </p:nvSpPr>
        <p:spPr>
          <a:xfrm>
            <a:off x="497856" y="3388781"/>
            <a:ext cx="492443" cy="1182944"/>
          </a:xfrm>
          <a:prstGeom prst="rect">
            <a:avLst/>
          </a:prstGeom>
          <a:noFill/>
        </p:spPr>
        <p:txBody>
          <a:bodyPr vert="vert270" wrap="square">
            <a:spAutoFit/>
          </a:bodyPr>
          <a:lstStyle/>
          <a:p>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triggers</a:t>
            </a:r>
            <a:endParaRPr lang="zh-CN" altLang="en-US" sz="2000" dirty="0"/>
          </a:p>
        </p:txBody>
      </p:sp>
      <p:sp>
        <p:nvSpPr>
          <p:cNvPr id="62" name="文本框 61">
            <a:extLst>
              <a:ext uri="{FF2B5EF4-FFF2-40B4-BE49-F238E27FC236}">
                <a16:creationId xmlns:a16="http://schemas.microsoft.com/office/drawing/2014/main" id="{F8FDEC66-950D-46A9-ADE6-C6F3A7746504}"/>
              </a:ext>
            </a:extLst>
          </p:cNvPr>
          <p:cNvSpPr txBox="1"/>
          <p:nvPr/>
        </p:nvSpPr>
        <p:spPr>
          <a:xfrm>
            <a:off x="9815552" y="336465"/>
            <a:ext cx="2294163" cy="461665"/>
          </a:xfrm>
          <a:prstGeom prst="rect">
            <a:avLst/>
          </a:prstGeom>
          <a:noFill/>
        </p:spPr>
        <p:txBody>
          <a:bodyPr wrap="square">
            <a:spAutoFit/>
          </a:bodyPr>
          <a:lstStyle/>
          <a:p>
            <a:pPr algn="r"/>
            <a:r>
              <a:rPr lang="en-US" altLang="zh-CN" sz="2400" b="1" dirty="0">
                <a:solidFill>
                  <a:schemeClr val="bg1">
                    <a:lumMod val="50000"/>
                  </a:schemeClr>
                </a:solidFill>
                <a:latin typeface="华文中宋" panose="02010600040101010101" pitchFamily="2" charset="-122"/>
                <a:ea typeface="华文中宋" panose="02010600040101010101" pitchFamily="2" charset="-122"/>
              </a:rPr>
              <a:t>Taxonomy</a:t>
            </a:r>
            <a:endParaRPr lang="zh-CN" altLang="en-US" sz="2400" b="1" dirty="0"/>
          </a:p>
        </p:txBody>
      </p:sp>
    </p:spTree>
    <p:extLst>
      <p:ext uri="{BB962C8B-B14F-4D97-AF65-F5344CB8AC3E}">
        <p14:creationId xmlns:p14="http://schemas.microsoft.com/office/powerpoint/2010/main" val="424874105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组 3">
            <a:extLst>
              <a:ext uri="{FF2B5EF4-FFF2-40B4-BE49-F238E27FC236}">
                <a16:creationId xmlns:a16="http://schemas.microsoft.com/office/drawing/2014/main" id="{D1A11854-C3DF-4DA9-A6B1-52F6E11B356E}"/>
              </a:ext>
            </a:extLst>
          </p:cNvPr>
          <p:cNvGrpSpPr>
            <a:grpSpLocks/>
          </p:cNvGrpSpPr>
          <p:nvPr/>
        </p:nvGrpSpPr>
        <p:grpSpPr bwMode="auto">
          <a:xfrm>
            <a:off x="-2857" y="164782"/>
            <a:ext cx="12377737" cy="696303"/>
            <a:chOff x="-186265" y="270933"/>
            <a:chExt cx="12378023" cy="696307"/>
          </a:xfrm>
        </p:grpSpPr>
        <p:grpSp>
          <p:nvGrpSpPr>
            <p:cNvPr id="158" name="组 4">
              <a:extLst>
                <a:ext uri="{FF2B5EF4-FFF2-40B4-BE49-F238E27FC236}">
                  <a16:creationId xmlns:a16="http://schemas.microsoft.com/office/drawing/2014/main" id="{592133A1-9209-4C5B-86A6-D14547FC7077}"/>
                </a:ext>
              </a:extLst>
            </p:cNvPr>
            <p:cNvGrpSpPr>
              <a:grpSpLocks/>
            </p:cNvGrpSpPr>
            <p:nvPr/>
          </p:nvGrpSpPr>
          <p:grpSpPr bwMode="auto">
            <a:xfrm flipH="1">
              <a:off x="-186265" y="270933"/>
              <a:ext cx="12378023" cy="696307"/>
              <a:chOff x="-3026341" y="1803400"/>
              <a:chExt cx="5644092" cy="317500"/>
            </a:xfrm>
          </p:grpSpPr>
          <p:cxnSp>
            <p:nvCxnSpPr>
              <p:cNvPr id="160" name="直线连接符 7">
                <a:extLst>
                  <a:ext uri="{FF2B5EF4-FFF2-40B4-BE49-F238E27FC236}">
                    <a16:creationId xmlns:a16="http://schemas.microsoft.com/office/drawing/2014/main" id="{255E1B67-FD80-4065-A70E-DAA179A85302}"/>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1" name="组 8">
                <a:extLst>
                  <a:ext uri="{FF2B5EF4-FFF2-40B4-BE49-F238E27FC236}">
                    <a16:creationId xmlns:a16="http://schemas.microsoft.com/office/drawing/2014/main" id="{33575B26-C476-4527-8A8C-2C67B31A008C}"/>
                  </a:ext>
                </a:extLst>
              </p:cNvPr>
              <p:cNvGrpSpPr>
                <a:grpSpLocks/>
              </p:cNvGrpSpPr>
              <p:nvPr/>
            </p:nvGrpSpPr>
            <p:grpSpPr bwMode="auto">
              <a:xfrm>
                <a:off x="1094317" y="1803400"/>
                <a:ext cx="1523434" cy="317500"/>
                <a:chOff x="1094317" y="1803400"/>
                <a:chExt cx="1523434" cy="317500"/>
              </a:xfrm>
            </p:grpSpPr>
            <p:sp>
              <p:nvSpPr>
                <p:cNvPr id="162" name="平行四边形 161">
                  <a:extLst>
                    <a:ext uri="{FF2B5EF4-FFF2-40B4-BE49-F238E27FC236}">
                      <a16:creationId xmlns:a16="http://schemas.microsoft.com/office/drawing/2014/main" id="{DDA101D3-E36E-4B2F-B80D-5B0632A79DB9}"/>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 name="平行四边形 162">
                  <a:extLst>
                    <a:ext uri="{FF2B5EF4-FFF2-40B4-BE49-F238E27FC236}">
                      <a16:creationId xmlns:a16="http://schemas.microsoft.com/office/drawing/2014/main" id="{565F8D83-2D7E-4D9B-9129-DAC931C9855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平行四边形 163">
                  <a:extLst>
                    <a:ext uri="{FF2B5EF4-FFF2-40B4-BE49-F238E27FC236}">
                      <a16:creationId xmlns:a16="http://schemas.microsoft.com/office/drawing/2014/main" id="{0B0CF6AF-AC9F-4A68-8227-393164BFD70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5" name="平行四边形 164">
                  <a:extLst>
                    <a:ext uri="{FF2B5EF4-FFF2-40B4-BE49-F238E27FC236}">
                      <a16:creationId xmlns:a16="http://schemas.microsoft.com/office/drawing/2014/main" id="{3A8748BC-33A3-4985-BD83-BC654B9415AA}"/>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9" name="MH_Others_1">
              <a:extLst>
                <a:ext uri="{FF2B5EF4-FFF2-40B4-BE49-F238E27FC236}">
                  <a16:creationId xmlns:a16="http://schemas.microsoft.com/office/drawing/2014/main" id="{08829865-3943-4C26-B838-E7584CE50905}"/>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3" name="等腰三角形 2">
            <a:extLst>
              <a:ext uri="{FF2B5EF4-FFF2-40B4-BE49-F238E27FC236}">
                <a16:creationId xmlns:a16="http://schemas.microsoft.com/office/drawing/2014/main" id="{7E9B4C51-E371-4492-93BB-E0451097AD76}"/>
              </a:ext>
            </a:extLst>
          </p:cNvPr>
          <p:cNvSpPr/>
          <p:nvPr/>
        </p:nvSpPr>
        <p:spPr>
          <a:xfrm>
            <a:off x="1282417" y="2405996"/>
            <a:ext cx="2136829" cy="1842094"/>
          </a:xfrm>
          <a:prstGeom prst="triangle">
            <a:avLst/>
          </a:prstGeom>
          <a:noFill/>
          <a:ln w="1016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p>
        </p:txBody>
      </p:sp>
      <p:sp>
        <p:nvSpPr>
          <p:cNvPr id="4" name="文本框 3">
            <a:extLst>
              <a:ext uri="{FF2B5EF4-FFF2-40B4-BE49-F238E27FC236}">
                <a16:creationId xmlns:a16="http://schemas.microsoft.com/office/drawing/2014/main" id="{5B343E03-BB6F-4BEA-9A96-7B6289AEB73F}"/>
              </a:ext>
            </a:extLst>
          </p:cNvPr>
          <p:cNvSpPr txBox="1"/>
          <p:nvPr/>
        </p:nvSpPr>
        <p:spPr>
          <a:xfrm>
            <a:off x="1239874" y="1435722"/>
            <a:ext cx="2288857"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Unobtrusiveness(Fidelity)</a:t>
            </a:r>
            <a:endParaRPr lang="zh-CN" altLang="en-US" sz="2400" dirty="0">
              <a:latin typeface="Times New Roman" panose="02020603050405020304" pitchFamily="18" charset="0"/>
              <a:cs typeface="Times New Roman" panose="02020603050405020304" pitchFamily="18" charset="0"/>
            </a:endParaRPr>
          </a:p>
        </p:txBody>
      </p:sp>
      <p:sp>
        <p:nvSpPr>
          <p:cNvPr id="85" name="文本框 84">
            <a:extLst>
              <a:ext uri="{FF2B5EF4-FFF2-40B4-BE49-F238E27FC236}">
                <a16:creationId xmlns:a16="http://schemas.microsoft.com/office/drawing/2014/main" id="{E7C1C517-9060-4B2B-81AB-FDCA7E5575B9}"/>
              </a:ext>
            </a:extLst>
          </p:cNvPr>
          <p:cNvSpPr txBox="1"/>
          <p:nvPr/>
        </p:nvSpPr>
        <p:spPr>
          <a:xfrm>
            <a:off x="-297538" y="4282912"/>
            <a:ext cx="2288857"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Robustness</a:t>
            </a:r>
            <a:endParaRPr lang="zh-CN" altLang="en-US" sz="2400" dirty="0">
              <a:latin typeface="Times New Roman" panose="02020603050405020304" pitchFamily="18" charset="0"/>
              <a:cs typeface="Times New Roman" panose="02020603050405020304" pitchFamily="18" charset="0"/>
            </a:endParaRPr>
          </a:p>
        </p:txBody>
      </p:sp>
      <p:sp>
        <p:nvSpPr>
          <p:cNvPr id="91" name="文本框 90">
            <a:extLst>
              <a:ext uri="{FF2B5EF4-FFF2-40B4-BE49-F238E27FC236}">
                <a16:creationId xmlns:a16="http://schemas.microsoft.com/office/drawing/2014/main" id="{EFFF733C-FD48-4028-ADCB-9B8930370B05}"/>
              </a:ext>
            </a:extLst>
          </p:cNvPr>
          <p:cNvSpPr txBox="1"/>
          <p:nvPr/>
        </p:nvSpPr>
        <p:spPr>
          <a:xfrm>
            <a:off x="2731859" y="4282912"/>
            <a:ext cx="2288857"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Capacity</a:t>
            </a:r>
            <a:endParaRPr lang="zh-CN" altLang="en-US" sz="2400" dirty="0">
              <a:latin typeface="Times New Roman" panose="02020603050405020304" pitchFamily="18" charset="0"/>
              <a:cs typeface="Times New Roman" panose="02020603050405020304" pitchFamily="18" charset="0"/>
            </a:endParaRPr>
          </a:p>
        </p:txBody>
      </p:sp>
      <p:cxnSp>
        <p:nvCxnSpPr>
          <p:cNvPr id="9" name="直接连接符 8">
            <a:extLst>
              <a:ext uri="{FF2B5EF4-FFF2-40B4-BE49-F238E27FC236}">
                <a16:creationId xmlns:a16="http://schemas.microsoft.com/office/drawing/2014/main" id="{89174728-2215-4800-8645-B6E732D4D910}"/>
              </a:ext>
            </a:extLst>
          </p:cNvPr>
          <p:cNvCxnSpPr/>
          <p:nvPr/>
        </p:nvCxnSpPr>
        <p:spPr>
          <a:xfrm>
            <a:off x="4765004" y="1298258"/>
            <a:ext cx="0" cy="5394960"/>
          </a:xfrm>
          <a:prstGeom prst="line">
            <a:avLst/>
          </a:prstGeom>
          <a:ln w="254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箭头: 右 9">
            <a:extLst>
              <a:ext uri="{FF2B5EF4-FFF2-40B4-BE49-F238E27FC236}">
                <a16:creationId xmlns:a16="http://schemas.microsoft.com/office/drawing/2014/main" id="{81A14BCC-1453-4283-A891-D82B3BD41A7D}"/>
              </a:ext>
            </a:extLst>
          </p:cNvPr>
          <p:cNvSpPr/>
          <p:nvPr/>
        </p:nvSpPr>
        <p:spPr>
          <a:xfrm>
            <a:off x="4016327" y="3120543"/>
            <a:ext cx="1079655" cy="741680"/>
          </a:xfrm>
          <a:prstGeom prst="rightArrow">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94" name="矩形 93">
            <a:extLst>
              <a:ext uri="{FF2B5EF4-FFF2-40B4-BE49-F238E27FC236}">
                <a16:creationId xmlns:a16="http://schemas.microsoft.com/office/drawing/2014/main" id="{0D5F855A-3711-42CE-AC2A-7B950B955A4A}"/>
              </a:ext>
            </a:extLst>
          </p:cNvPr>
          <p:cNvSpPr/>
          <p:nvPr/>
        </p:nvSpPr>
        <p:spPr>
          <a:xfrm>
            <a:off x="5176775" y="1213010"/>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Against multiple attacks</a:t>
            </a:r>
            <a:endParaRPr kumimoji="1" lang="zh-CN" altLang="en-US" dirty="0">
              <a:latin typeface="Times New Roman" panose="02020603050405020304" pitchFamily="18" charset="0"/>
              <a:cs typeface="Times New Roman" panose="02020603050405020304" pitchFamily="18" charset="0"/>
            </a:endParaRPr>
          </a:p>
        </p:txBody>
      </p:sp>
      <p:sp>
        <p:nvSpPr>
          <p:cNvPr id="93" name="矩形 92">
            <a:extLst>
              <a:ext uri="{FF2B5EF4-FFF2-40B4-BE49-F238E27FC236}">
                <a16:creationId xmlns:a16="http://schemas.microsoft.com/office/drawing/2014/main" id="{FB280446-7B97-489C-BDE8-925C74B706D6}"/>
              </a:ext>
            </a:extLst>
          </p:cNvPr>
          <p:cNvSpPr/>
          <p:nvPr/>
        </p:nvSpPr>
        <p:spPr>
          <a:xfrm>
            <a:off x="5258319" y="944208"/>
            <a:ext cx="1601580" cy="360312"/>
          </a:xfrm>
          <a:prstGeom prst="rect">
            <a:avLst/>
          </a:prstGeom>
          <a:solidFill>
            <a:schemeClr val="bg1">
              <a:lumMod val="95000"/>
            </a:schemeClr>
          </a:solidFill>
          <a:ln w="19050">
            <a:solidFill>
              <a:schemeClr val="accent6"/>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Robustness</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1" name="图片 10">
            <a:extLst>
              <a:ext uri="{FF2B5EF4-FFF2-40B4-BE49-F238E27FC236}">
                <a16:creationId xmlns:a16="http://schemas.microsoft.com/office/drawing/2014/main" id="{D4787E2B-DB7F-4B66-B199-0105ED9698CE}"/>
              </a:ext>
            </a:extLst>
          </p:cNvPr>
          <p:cNvPicPr>
            <a:picLocks noChangeAspect="1"/>
          </p:cNvPicPr>
          <p:nvPr/>
        </p:nvPicPr>
        <p:blipFill>
          <a:blip r:embed="rId4"/>
          <a:stretch>
            <a:fillRect/>
          </a:stretch>
        </p:blipFill>
        <p:spPr>
          <a:xfrm>
            <a:off x="306685" y="5155644"/>
            <a:ext cx="886790" cy="1423614"/>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pic>
      <p:sp>
        <p:nvSpPr>
          <p:cNvPr id="97" name="文本框 96">
            <a:extLst>
              <a:ext uri="{FF2B5EF4-FFF2-40B4-BE49-F238E27FC236}">
                <a16:creationId xmlns:a16="http://schemas.microsoft.com/office/drawing/2014/main" id="{B6E1CAD9-0987-4C7C-85FB-D2EFAF53FE81}"/>
              </a:ext>
            </a:extLst>
          </p:cNvPr>
          <p:cNvSpPr txBox="1"/>
          <p:nvPr/>
        </p:nvSpPr>
        <p:spPr>
          <a:xfrm>
            <a:off x="1264933" y="5805841"/>
            <a:ext cx="3490260" cy="646331"/>
          </a:xfrm>
          <a:prstGeom prst="rect">
            <a:avLst/>
          </a:prstGeom>
          <a:noFill/>
        </p:spPr>
        <p:txBody>
          <a:bodyPr wrap="square">
            <a:spAutoFit/>
          </a:bodyPr>
          <a:lstStyle/>
          <a:p>
            <a:pPr algn="r"/>
            <a:r>
              <a:rPr lang="en-US" altLang="zh-CN" sz="1200" b="0" i="0" dirty="0">
                <a:solidFill>
                  <a:srgbClr val="222222"/>
                </a:solidFill>
                <a:effectLst/>
                <a:latin typeface="Times New Roman" panose="02020603050405020304" pitchFamily="18" charset="0"/>
                <a:cs typeface="Times New Roman" panose="02020603050405020304" pitchFamily="18" charset="0"/>
              </a:rPr>
              <a:t>Eggers, Joachim, and Bernd </a:t>
            </a:r>
            <a:r>
              <a:rPr lang="en-US" altLang="zh-CN" sz="1200" b="0" i="0" dirty="0" err="1">
                <a:solidFill>
                  <a:srgbClr val="222222"/>
                </a:solidFill>
                <a:effectLst/>
                <a:latin typeface="Times New Roman" panose="02020603050405020304" pitchFamily="18" charset="0"/>
                <a:cs typeface="Times New Roman" panose="02020603050405020304" pitchFamily="18" charset="0"/>
              </a:rPr>
              <a:t>Girod</a:t>
            </a:r>
            <a:r>
              <a:rPr lang="en-US" altLang="zh-CN" sz="1200" b="0" i="0" dirty="0">
                <a:solidFill>
                  <a:srgbClr val="222222"/>
                </a:solidFill>
                <a:effectLst/>
                <a:latin typeface="Times New Roman" panose="02020603050405020304" pitchFamily="18" charset="0"/>
                <a:cs typeface="Times New Roman" panose="02020603050405020304" pitchFamily="18" charset="0"/>
              </a:rPr>
              <a:t>.</a:t>
            </a:r>
          </a:p>
          <a:p>
            <a:pPr algn="r"/>
            <a:r>
              <a:rPr lang="en-US" altLang="zh-CN" sz="1200" b="0" i="1" dirty="0">
                <a:solidFill>
                  <a:srgbClr val="222222"/>
                </a:solidFill>
                <a:effectLst/>
                <a:latin typeface="Times New Roman" panose="02020603050405020304" pitchFamily="18" charset="0"/>
                <a:cs typeface="Times New Roman" panose="02020603050405020304" pitchFamily="18" charset="0"/>
              </a:rPr>
              <a:t>Informed watermarking</a:t>
            </a:r>
            <a:r>
              <a:rPr lang="en-US" altLang="zh-CN" sz="1200" b="0" i="0" dirty="0">
                <a:solidFill>
                  <a:srgbClr val="222222"/>
                </a:solidFill>
                <a:effectLst/>
                <a:latin typeface="Times New Roman" panose="02020603050405020304" pitchFamily="18" charset="0"/>
                <a:cs typeface="Times New Roman" panose="02020603050405020304" pitchFamily="18" charset="0"/>
              </a:rPr>
              <a:t>. </a:t>
            </a:r>
          </a:p>
          <a:p>
            <a:pPr algn="r"/>
            <a:r>
              <a:rPr lang="en-US" altLang="zh-CN" sz="1200" b="0" i="0" dirty="0">
                <a:solidFill>
                  <a:srgbClr val="222222"/>
                </a:solidFill>
                <a:effectLst/>
                <a:latin typeface="Times New Roman" panose="02020603050405020304" pitchFamily="18" charset="0"/>
                <a:cs typeface="Times New Roman" panose="02020603050405020304" pitchFamily="18" charset="0"/>
              </a:rPr>
              <a:t>Vol. 685. Springer Science &amp; Business Media, 2002.</a:t>
            </a:r>
            <a:endParaRPr lang="zh-CN" altLang="en-US" sz="1200" dirty="0">
              <a:latin typeface="Times New Roman" panose="02020603050405020304" pitchFamily="18" charset="0"/>
              <a:cs typeface="Times New Roman" panose="02020603050405020304" pitchFamily="18" charset="0"/>
            </a:endParaRPr>
          </a:p>
        </p:txBody>
      </p:sp>
      <p:sp>
        <p:nvSpPr>
          <p:cNvPr id="98" name="矩形 97">
            <a:extLst>
              <a:ext uri="{FF2B5EF4-FFF2-40B4-BE49-F238E27FC236}">
                <a16:creationId xmlns:a16="http://schemas.microsoft.com/office/drawing/2014/main" id="{91839D8D-5A18-44E8-9F94-8B99017056B0}"/>
              </a:ext>
            </a:extLst>
          </p:cNvPr>
          <p:cNvSpPr/>
          <p:nvPr/>
        </p:nvSpPr>
        <p:spPr>
          <a:xfrm>
            <a:off x="5175631" y="1945886"/>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Should be undetectable</a:t>
            </a:r>
            <a:endParaRPr kumimoji="1" lang="zh-CN" altLang="en-US" dirty="0">
              <a:latin typeface="Times New Roman" panose="02020603050405020304" pitchFamily="18" charset="0"/>
              <a:cs typeface="Times New Roman" panose="02020603050405020304" pitchFamily="18" charset="0"/>
            </a:endParaRPr>
          </a:p>
        </p:txBody>
      </p:sp>
      <p:sp>
        <p:nvSpPr>
          <p:cNvPr id="99" name="矩形 98">
            <a:extLst>
              <a:ext uri="{FF2B5EF4-FFF2-40B4-BE49-F238E27FC236}">
                <a16:creationId xmlns:a16="http://schemas.microsoft.com/office/drawing/2014/main" id="{7C02D049-7E7F-469F-A8F1-4256F5C97B0A}"/>
              </a:ext>
            </a:extLst>
          </p:cNvPr>
          <p:cNvSpPr/>
          <p:nvPr/>
        </p:nvSpPr>
        <p:spPr>
          <a:xfrm>
            <a:off x="5257175" y="1677083"/>
            <a:ext cx="1601580" cy="360312"/>
          </a:xfrm>
          <a:prstGeom prst="rect">
            <a:avLst/>
          </a:prstGeom>
          <a:solidFill>
            <a:schemeClr val="bg1">
              <a:lumMod val="95000"/>
            </a:schemeClr>
          </a:solidFill>
          <a:ln w="19050">
            <a:solidFill>
              <a:schemeClr val="accent6"/>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Secrecy</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0" name="矩形 99">
            <a:extLst>
              <a:ext uri="{FF2B5EF4-FFF2-40B4-BE49-F238E27FC236}">
                <a16:creationId xmlns:a16="http://schemas.microsoft.com/office/drawing/2014/main" id="{F3ACDA74-1A38-466E-AE0D-A0034C85F699}"/>
              </a:ext>
            </a:extLst>
          </p:cNvPr>
          <p:cNvSpPr/>
          <p:nvPr/>
        </p:nvSpPr>
        <p:spPr>
          <a:xfrm>
            <a:off x="5175631" y="3449258"/>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Not affecting performance on original task</a:t>
            </a:r>
            <a:endParaRPr kumimoji="1" lang="zh-CN" altLang="en-US" dirty="0">
              <a:latin typeface="Times New Roman" panose="02020603050405020304" pitchFamily="18" charset="0"/>
              <a:cs typeface="Times New Roman" panose="02020603050405020304" pitchFamily="18" charset="0"/>
            </a:endParaRPr>
          </a:p>
        </p:txBody>
      </p:sp>
      <p:sp>
        <p:nvSpPr>
          <p:cNvPr id="101" name="矩形 100">
            <a:extLst>
              <a:ext uri="{FF2B5EF4-FFF2-40B4-BE49-F238E27FC236}">
                <a16:creationId xmlns:a16="http://schemas.microsoft.com/office/drawing/2014/main" id="{081A26E7-FFB5-4D05-92FE-822EDC3F6EF8}"/>
              </a:ext>
            </a:extLst>
          </p:cNvPr>
          <p:cNvSpPr/>
          <p:nvPr/>
        </p:nvSpPr>
        <p:spPr>
          <a:xfrm>
            <a:off x="5257175" y="3180455"/>
            <a:ext cx="1601580" cy="360312"/>
          </a:xfrm>
          <a:prstGeom prst="rect">
            <a:avLst/>
          </a:prstGeom>
          <a:solidFill>
            <a:schemeClr val="bg1">
              <a:lumMod val="95000"/>
            </a:schemeClr>
          </a:solidFill>
          <a:ln w="19050">
            <a:solidFill>
              <a:schemeClr val="accent1"/>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Fidelity</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2" name="矩形 101">
            <a:extLst>
              <a:ext uri="{FF2B5EF4-FFF2-40B4-BE49-F238E27FC236}">
                <a16:creationId xmlns:a16="http://schemas.microsoft.com/office/drawing/2014/main" id="{2E42B75F-1C3F-430E-AE85-4406BE11855E}"/>
              </a:ext>
            </a:extLst>
          </p:cNvPr>
          <p:cNvSpPr/>
          <p:nvPr/>
        </p:nvSpPr>
        <p:spPr>
          <a:xfrm>
            <a:off x="5175631" y="4166250"/>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Embedding more bits</a:t>
            </a:r>
            <a:endParaRPr kumimoji="1" lang="zh-CN" altLang="en-US" dirty="0">
              <a:latin typeface="Times New Roman" panose="02020603050405020304" pitchFamily="18" charset="0"/>
              <a:cs typeface="Times New Roman" panose="02020603050405020304" pitchFamily="18" charset="0"/>
            </a:endParaRPr>
          </a:p>
        </p:txBody>
      </p:sp>
      <p:sp>
        <p:nvSpPr>
          <p:cNvPr id="103" name="矩形 102">
            <a:extLst>
              <a:ext uri="{FF2B5EF4-FFF2-40B4-BE49-F238E27FC236}">
                <a16:creationId xmlns:a16="http://schemas.microsoft.com/office/drawing/2014/main" id="{8873AAAC-A28C-446E-8404-0C3B94BC2BA5}"/>
              </a:ext>
            </a:extLst>
          </p:cNvPr>
          <p:cNvSpPr/>
          <p:nvPr/>
        </p:nvSpPr>
        <p:spPr>
          <a:xfrm>
            <a:off x="5257175" y="3897446"/>
            <a:ext cx="1601580" cy="360312"/>
          </a:xfrm>
          <a:prstGeom prst="rect">
            <a:avLst/>
          </a:prstGeom>
          <a:solidFill>
            <a:schemeClr val="bg1">
              <a:lumMod val="95000"/>
            </a:schemeClr>
          </a:solidFill>
          <a:ln w="19050">
            <a:solidFill>
              <a:schemeClr val="accent1"/>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cs typeface="Times New Roman" panose="02020603050405020304" pitchFamily="18" charset="0"/>
              </a:rPr>
              <a:t>Capacity</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4" name="矩形 103">
            <a:extLst>
              <a:ext uri="{FF2B5EF4-FFF2-40B4-BE49-F238E27FC236}">
                <a16:creationId xmlns:a16="http://schemas.microsoft.com/office/drawing/2014/main" id="{0FF98553-F315-48CA-947A-41290C0AD168}"/>
              </a:ext>
            </a:extLst>
          </p:cNvPr>
          <p:cNvSpPr/>
          <p:nvPr/>
        </p:nvSpPr>
        <p:spPr>
          <a:xfrm>
            <a:off x="5175631" y="4883242"/>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Exhibiting Minimal False</a:t>
            </a:r>
            <a:endParaRPr kumimoji="1" lang="zh-CN" altLang="en-US" dirty="0">
              <a:latin typeface="Times New Roman" panose="02020603050405020304" pitchFamily="18" charset="0"/>
              <a:cs typeface="Times New Roman" panose="02020603050405020304" pitchFamily="18" charset="0"/>
            </a:endParaRPr>
          </a:p>
        </p:txBody>
      </p:sp>
      <p:sp>
        <p:nvSpPr>
          <p:cNvPr id="105" name="矩形 104">
            <a:extLst>
              <a:ext uri="{FF2B5EF4-FFF2-40B4-BE49-F238E27FC236}">
                <a16:creationId xmlns:a16="http://schemas.microsoft.com/office/drawing/2014/main" id="{BC955A7F-40C5-4F44-A230-DA42E8DC3510}"/>
              </a:ext>
            </a:extLst>
          </p:cNvPr>
          <p:cNvSpPr/>
          <p:nvPr/>
        </p:nvSpPr>
        <p:spPr>
          <a:xfrm>
            <a:off x="5257174" y="4614438"/>
            <a:ext cx="2493960" cy="360312"/>
          </a:xfrm>
          <a:prstGeom prst="rect">
            <a:avLst/>
          </a:prstGeom>
          <a:solidFill>
            <a:schemeClr val="bg1">
              <a:lumMod val="95000"/>
            </a:schemeClr>
          </a:solidFill>
          <a:ln w="19050">
            <a:solidFill>
              <a:schemeClr val="accent1"/>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cs typeface="Times New Roman" panose="02020603050405020304" pitchFamily="18" charset="0"/>
              </a:rPr>
              <a:t>Reliability / Integrity</a:t>
            </a:r>
            <a:endParaRPr lang="zh-CN" altLang="en-US" sz="2000" dirty="0">
              <a:latin typeface="Times New Roman" panose="02020603050405020304" pitchFamily="18" charset="0"/>
              <a:cs typeface="Times New Roman" panose="02020603050405020304" pitchFamily="18" charset="0"/>
            </a:endParaRPr>
          </a:p>
        </p:txBody>
      </p:sp>
      <p:sp>
        <p:nvSpPr>
          <p:cNvPr id="106" name="矩形 105">
            <a:extLst>
              <a:ext uri="{FF2B5EF4-FFF2-40B4-BE49-F238E27FC236}">
                <a16:creationId xmlns:a16="http://schemas.microsoft.com/office/drawing/2014/main" id="{2A814EA1-BC14-400C-945E-B7BC2E5B24D3}"/>
              </a:ext>
            </a:extLst>
          </p:cNvPr>
          <p:cNvSpPr/>
          <p:nvPr/>
        </p:nvSpPr>
        <p:spPr>
          <a:xfrm>
            <a:off x="5175631" y="5637826"/>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Should be independent of dataset / models</a:t>
            </a:r>
            <a:endParaRPr kumimoji="1" lang="zh-CN" altLang="en-US" dirty="0">
              <a:latin typeface="Times New Roman" panose="02020603050405020304" pitchFamily="18" charset="0"/>
              <a:cs typeface="Times New Roman" panose="02020603050405020304" pitchFamily="18" charset="0"/>
            </a:endParaRPr>
          </a:p>
        </p:txBody>
      </p:sp>
      <p:sp>
        <p:nvSpPr>
          <p:cNvPr id="107" name="矩形 106">
            <a:extLst>
              <a:ext uri="{FF2B5EF4-FFF2-40B4-BE49-F238E27FC236}">
                <a16:creationId xmlns:a16="http://schemas.microsoft.com/office/drawing/2014/main" id="{8358F313-0975-4E13-9BCC-D509613C81B9}"/>
              </a:ext>
            </a:extLst>
          </p:cNvPr>
          <p:cNvSpPr/>
          <p:nvPr/>
        </p:nvSpPr>
        <p:spPr>
          <a:xfrm>
            <a:off x="5257175" y="5369022"/>
            <a:ext cx="1601580" cy="360312"/>
          </a:xfrm>
          <a:prstGeom prst="rect">
            <a:avLst/>
          </a:prstGeom>
          <a:solidFill>
            <a:schemeClr val="bg1">
              <a:lumMod val="95000"/>
            </a:schemeClr>
          </a:solidFill>
          <a:ln w="19050">
            <a:solidFill>
              <a:schemeClr val="accent1"/>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cs typeface="Times New Roman" panose="02020603050405020304" pitchFamily="18" charset="0"/>
              </a:rPr>
              <a:t>Generality</a:t>
            </a:r>
            <a:endParaRPr lang="zh-CN" altLang="en-US" sz="2000" dirty="0">
              <a:latin typeface="Times New Roman" panose="02020603050405020304" pitchFamily="18" charset="0"/>
              <a:cs typeface="Times New Roman" panose="02020603050405020304" pitchFamily="18" charset="0"/>
            </a:endParaRPr>
          </a:p>
        </p:txBody>
      </p:sp>
      <p:sp>
        <p:nvSpPr>
          <p:cNvPr id="108" name="矩形 107">
            <a:extLst>
              <a:ext uri="{FF2B5EF4-FFF2-40B4-BE49-F238E27FC236}">
                <a16:creationId xmlns:a16="http://schemas.microsoft.com/office/drawing/2014/main" id="{7B1060A9-CD96-47F0-9644-9CDD08C3C69B}"/>
              </a:ext>
            </a:extLst>
          </p:cNvPr>
          <p:cNvSpPr/>
          <p:nvPr/>
        </p:nvSpPr>
        <p:spPr>
          <a:xfrm>
            <a:off x="5175631" y="6372674"/>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Should not be too slow</a:t>
            </a:r>
            <a:endParaRPr kumimoji="1" lang="zh-CN" altLang="en-US" dirty="0">
              <a:latin typeface="Times New Roman" panose="02020603050405020304" pitchFamily="18" charset="0"/>
              <a:cs typeface="Times New Roman" panose="02020603050405020304" pitchFamily="18" charset="0"/>
            </a:endParaRPr>
          </a:p>
        </p:txBody>
      </p:sp>
      <p:sp>
        <p:nvSpPr>
          <p:cNvPr id="109" name="矩形 108">
            <a:extLst>
              <a:ext uri="{FF2B5EF4-FFF2-40B4-BE49-F238E27FC236}">
                <a16:creationId xmlns:a16="http://schemas.microsoft.com/office/drawing/2014/main" id="{A7CD867A-7437-4471-8DD1-3F8604E9E723}"/>
              </a:ext>
            </a:extLst>
          </p:cNvPr>
          <p:cNvSpPr/>
          <p:nvPr/>
        </p:nvSpPr>
        <p:spPr>
          <a:xfrm>
            <a:off x="5257175" y="6103870"/>
            <a:ext cx="1601580" cy="360312"/>
          </a:xfrm>
          <a:prstGeom prst="rect">
            <a:avLst/>
          </a:prstGeom>
          <a:solidFill>
            <a:schemeClr val="bg1">
              <a:lumMod val="95000"/>
            </a:schemeClr>
          </a:solidFill>
          <a:ln w="19050">
            <a:solidFill>
              <a:schemeClr val="accent1"/>
            </a:solidFill>
          </a:ln>
          <a:effectLst>
            <a:outerShdw blurRad="50800" dist="38100" dir="2700000" algn="tl" rotWithShape="0">
              <a:prstClr val="black">
                <a:alpha val="40000"/>
              </a:prstClr>
            </a:outerShdw>
          </a:effectLst>
        </p:spPr>
        <p:txBody>
          <a:bodyPr anchor="ctr"/>
          <a:lstStyle/>
          <a:p>
            <a:pPr algn="ctr"/>
            <a:r>
              <a:rPr lang="en-US" altLang="zh-CN" sz="2000" dirty="0">
                <a:latin typeface="Times New Roman" panose="02020603050405020304" pitchFamily="18" charset="0"/>
                <a:cs typeface="Times New Roman" panose="02020603050405020304" pitchFamily="18" charset="0"/>
              </a:rPr>
              <a:t>Efficiency</a:t>
            </a:r>
            <a:endParaRPr lang="zh-CN" altLang="en-US" sz="2000" dirty="0">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A13C444C-B823-4463-B8CB-1ADEA8D383ED}"/>
              </a:ext>
            </a:extLst>
          </p:cNvPr>
          <p:cNvSpPr/>
          <p:nvPr/>
        </p:nvSpPr>
        <p:spPr bwMode="auto">
          <a:xfrm>
            <a:off x="3532506" y="260034"/>
            <a:ext cx="2406172"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Requirements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箭头: 右 34">
            <a:extLst>
              <a:ext uri="{FF2B5EF4-FFF2-40B4-BE49-F238E27FC236}">
                <a16:creationId xmlns:a16="http://schemas.microsoft.com/office/drawing/2014/main" id="{65B25F07-4B1B-4AE4-8DFF-E31D033AD64E}"/>
              </a:ext>
            </a:extLst>
          </p:cNvPr>
          <p:cNvSpPr/>
          <p:nvPr/>
        </p:nvSpPr>
        <p:spPr>
          <a:xfrm>
            <a:off x="9708740" y="1928643"/>
            <a:ext cx="554399" cy="429913"/>
          </a:xfrm>
          <a:prstGeom prst="rightArrow">
            <a:avLst>
              <a:gd name="adj1" fmla="val 50000"/>
              <a:gd name="adj2" fmla="val 47423"/>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6" name="箭头: 右 35">
            <a:extLst>
              <a:ext uri="{FF2B5EF4-FFF2-40B4-BE49-F238E27FC236}">
                <a16:creationId xmlns:a16="http://schemas.microsoft.com/office/drawing/2014/main" id="{C6F78377-EEC2-432E-9830-44202724E695}"/>
              </a:ext>
            </a:extLst>
          </p:cNvPr>
          <p:cNvSpPr/>
          <p:nvPr/>
        </p:nvSpPr>
        <p:spPr>
          <a:xfrm>
            <a:off x="9712166" y="4453329"/>
            <a:ext cx="554399" cy="429913"/>
          </a:xfrm>
          <a:prstGeom prst="rightArrow">
            <a:avLst>
              <a:gd name="adj1" fmla="val 50000"/>
              <a:gd name="adj2" fmla="val 47423"/>
            </a:avLst>
          </a:prstGeom>
          <a:solidFill>
            <a:schemeClr val="bg1"/>
          </a:solidFill>
          <a:ln w="25400" cmpd="sng">
            <a:solidFill>
              <a:schemeClr val="tx1"/>
            </a:solidFill>
          </a:ln>
          <a:effectLst>
            <a:outerShdw blurRad="50800" dist="38100" dir="2700000" algn="tl" rotWithShape="0">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38" name="文本框 37">
            <a:extLst>
              <a:ext uri="{FF2B5EF4-FFF2-40B4-BE49-F238E27FC236}">
                <a16:creationId xmlns:a16="http://schemas.microsoft.com/office/drawing/2014/main" id="{64C1D743-E95D-4403-AD0C-EA04F3C31986}"/>
              </a:ext>
            </a:extLst>
          </p:cNvPr>
          <p:cNvSpPr txBox="1"/>
          <p:nvPr/>
        </p:nvSpPr>
        <p:spPr>
          <a:xfrm>
            <a:off x="10530859" y="1940634"/>
            <a:ext cx="1258919" cy="400110"/>
          </a:xfrm>
          <a:prstGeom prst="rect">
            <a:avLst/>
          </a:prstGeom>
          <a:noFill/>
        </p:spPr>
        <p:txBody>
          <a:bodyPr wrap="square">
            <a:spAutoFit/>
          </a:bodyPr>
          <a:lstStyle/>
          <a:p>
            <a:pPr algn="l" latinLnBrk="1"/>
            <a:r>
              <a:rPr lang="en-US" altLang="zh-CN" sz="2000" b="1" i="0" dirty="0">
                <a:solidFill>
                  <a:srgbClr val="434343"/>
                </a:solidFill>
                <a:effectLst/>
                <a:latin typeface="Arial" panose="020B0604020202020204" pitchFamily="34" charset="0"/>
              </a:rPr>
              <a:t>security</a:t>
            </a:r>
          </a:p>
        </p:txBody>
      </p:sp>
      <p:sp>
        <p:nvSpPr>
          <p:cNvPr id="40" name="文本框 39">
            <a:extLst>
              <a:ext uri="{FF2B5EF4-FFF2-40B4-BE49-F238E27FC236}">
                <a16:creationId xmlns:a16="http://schemas.microsoft.com/office/drawing/2014/main" id="{77B06E37-036F-4D78-A267-988C33A11E5D}"/>
              </a:ext>
            </a:extLst>
          </p:cNvPr>
          <p:cNvSpPr txBox="1"/>
          <p:nvPr/>
        </p:nvSpPr>
        <p:spPr>
          <a:xfrm>
            <a:off x="10277646" y="4468230"/>
            <a:ext cx="1765346" cy="400110"/>
          </a:xfrm>
          <a:prstGeom prst="rect">
            <a:avLst/>
          </a:prstGeom>
          <a:noFill/>
        </p:spPr>
        <p:txBody>
          <a:bodyPr wrap="square">
            <a:spAutoFit/>
          </a:bodyPr>
          <a:lstStyle/>
          <a:p>
            <a:r>
              <a:rPr lang="zh-CN" altLang="en-US" sz="2000" b="1" dirty="0">
                <a:solidFill>
                  <a:srgbClr val="434343"/>
                </a:solidFill>
                <a:latin typeface="Arial" panose="020B0604020202020204" pitchFamily="34" charset="0"/>
              </a:rPr>
              <a:t>practicability</a:t>
            </a:r>
          </a:p>
        </p:txBody>
      </p:sp>
      <p:sp>
        <p:nvSpPr>
          <p:cNvPr id="41" name="矩形 40">
            <a:extLst>
              <a:ext uri="{FF2B5EF4-FFF2-40B4-BE49-F238E27FC236}">
                <a16:creationId xmlns:a16="http://schemas.microsoft.com/office/drawing/2014/main" id="{001C13F0-7253-40D0-A042-D0ACD2C81C62}"/>
              </a:ext>
            </a:extLst>
          </p:cNvPr>
          <p:cNvSpPr/>
          <p:nvPr/>
        </p:nvSpPr>
        <p:spPr>
          <a:xfrm>
            <a:off x="5176775" y="2726693"/>
            <a:ext cx="4122483" cy="395428"/>
          </a:xfrm>
          <a:prstGeom prst="rect">
            <a:avLst/>
          </a:prstGeom>
          <a:ln>
            <a:solidFill>
              <a:schemeClr val="tx1"/>
            </a:solidFill>
            <a:prstDash val="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r>
              <a:rPr kumimoji="1" lang="en-US" altLang="zh-CN" dirty="0">
                <a:latin typeface="Times New Roman" panose="02020603050405020304" pitchFamily="18" charset="0"/>
                <a:cs typeface="Times New Roman" panose="02020603050405020304" pitchFamily="18" charset="0"/>
              </a:rPr>
              <a:t>Should be unforgeable</a:t>
            </a:r>
            <a:endParaRPr kumimoji="1" lang="zh-CN" altLang="en-US" dirty="0">
              <a:latin typeface="Times New Roman" panose="02020603050405020304" pitchFamily="18" charset="0"/>
              <a:cs typeface="Times New Roman" panose="02020603050405020304" pitchFamily="18" charset="0"/>
            </a:endParaRPr>
          </a:p>
        </p:txBody>
      </p:sp>
      <p:sp>
        <p:nvSpPr>
          <p:cNvPr id="42" name="矩形 41">
            <a:extLst>
              <a:ext uri="{FF2B5EF4-FFF2-40B4-BE49-F238E27FC236}">
                <a16:creationId xmlns:a16="http://schemas.microsoft.com/office/drawing/2014/main" id="{A1914705-A569-4A59-A6C2-82642F774ABB}"/>
              </a:ext>
            </a:extLst>
          </p:cNvPr>
          <p:cNvSpPr/>
          <p:nvPr/>
        </p:nvSpPr>
        <p:spPr>
          <a:xfrm>
            <a:off x="5258319" y="2374843"/>
            <a:ext cx="1601580" cy="389992"/>
          </a:xfrm>
          <a:prstGeom prst="rect">
            <a:avLst/>
          </a:prstGeom>
          <a:solidFill>
            <a:schemeClr val="bg1">
              <a:lumMod val="95000"/>
            </a:schemeClr>
          </a:solidFill>
          <a:ln w="19050">
            <a:solidFill>
              <a:schemeClr val="accent6"/>
            </a:solidFill>
          </a:ln>
          <a:effectLst>
            <a:outerShdw blurRad="50800" dist="38100" dir="2700000" algn="tl" rotWithShape="0">
              <a:prstClr val="black">
                <a:alpha val="40000"/>
              </a:prstClr>
            </a:outerShdw>
          </a:effectLst>
        </p:spPr>
        <p:txBody>
          <a:bodyPr anchor="ctr"/>
          <a:lstStyle/>
          <a:p>
            <a:pPr algn="ctr"/>
            <a:r>
              <a:rPr lang="en-US" altLang="zh-CN" sz="1600" dirty="0">
                <a:latin typeface="华文中宋" panose="02010600040101010101" pitchFamily="2" charset="-122"/>
                <a:ea typeface="华文中宋" panose="02010600040101010101" pitchFamily="2" charset="-122"/>
              </a:rPr>
              <a:t>Unforgeability</a:t>
            </a: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587214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组 3">
            <a:extLst>
              <a:ext uri="{FF2B5EF4-FFF2-40B4-BE49-F238E27FC236}">
                <a16:creationId xmlns:a16="http://schemas.microsoft.com/office/drawing/2014/main" id="{D1A11854-C3DF-4DA9-A6B1-52F6E11B356E}"/>
              </a:ext>
            </a:extLst>
          </p:cNvPr>
          <p:cNvGrpSpPr>
            <a:grpSpLocks/>
          </p:cNvGrpSpPr>
          <p:nvPr/>
        </p:nvGrpSpPr>
        <p:grpSpPr bwMode="auto">
          <a:xfrm>
            <a:off x="-2857" y="164782"/>
            <a:ext cx="12377737" cy="696303"/>
            <a:chOff x="-186265" y="270933"/>
            <a:chExt cx="12378023" cy="696307"/>
          </a:xfrm>
        </p:grpSpPr>
        <p:grpSp>
          <p:nvGrpSpPr>
            <p:cNvPr id="158" name="组 4">
              <a:extLst>
                <a:ext uri="{FF2B5EF4-FFF2-40B4-BE49-F238E27FC236}">
                  <a16:creationId xmlns:a16="http://schemas.microsoft.com/office/drawing/2014/main" id="{592133A1-9209-4C5B-86A6-D14547FC7077}"/>
                </a:ext>
              </a:extLst>
            </p:cNvPr>
            <p:cNvGrpSpPr>
              <a:grpSpLocks/>
            </p:cNvGrpSpPr>
            <p:nvPr/>
          </p:nvGrpSpPr>
          <p:grpSpPr bwMode="auto">
            <a:xfrm flipH="1">
              <a:off x="-186265" y="270933"/>
              <a:ext cx="12378023" cy="696307"/>
              <a:chOff x="-3026341" y="1803400"/>
              <a:chExt cx="5644092" cy="317500"/>
            </a:xfrm>
          </p:grpSpPr>
          <p:cxnSp>
            <p:nvCxnSpPr>
              <p:cNvPr id="160" name="直线连接符 7">
                <a:extLst>
                  <a:ext uri="{FF2B5EF4-FFF2-40B4-BE49-F238E27FC236}">
                    <a16:creationId xmlns:a16="http://schemas.microsoft.com/office/drawing/2014/main" id="{255E1B67-FD80-4065-A70E-DAA179A85302}"/>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61" name="组 8">
                <a:extLst>
                  <a:ext uri="{FF2B5EF4-FFF2-40B4-BE49-F238E27FC236}">
                    <a16:creationId xmlns:a16="http://schemas.microsoft.com/office/drawing/2014/main" id="{33575B26-C476-4527-8A8C-2C67B31A008C}"/>
                  </a:ext>
                </a:extLst>
              </p:cNvPr>
              <p:cNvGrpSpPr>
                <a:grpSpLocks/>
              </p:cNvGrpSpPr>
              <p:nvPr/>
            </p:nvGrpSpPr>
            <p:grpSpPr bwMode="auto">
              <a:xfrm>
                <a:off x="1094317" y="1803400"/>
                <a:ext cx="1523434" cy="317500"/>
                <a:chOff x="1094317" y="1803400"/>
                <a:chExt cx="1523434" cy="317500"/>
              </a:xfrm>
            </p:grpSpPr>
            <p:sp>
              <p:nvSpPr>
                <p:cNvPr id="162" name="平行四边形 161">
                  <a:extLst>
                    <a:ext uri="{FF2B5EF4-FFF2-40B4-BE49-F238E27FC236}">
                      <a16:creationId xmlns:a16="http://schemas.microsoft.com/office/drawing/2014/main" id="{DDA101D3-E36E-4B2F-B80D-5B0632A79DB9}"/>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 name="平行四边形 162">
                  <a:extLst>
                    <a:ext uri="{FF2B5EF4-FFF2-40B4-BE49-F238E27FC236}">
                      <a16:creationId xmlns:a16="http://schemas.microsoft.com/office/drawing/2014/main" id="{565F8D83-2D7E-4D9B-9129-DAC931C98556}"/>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4" name="平行四边形 163">
                  <a:extLst>
                    <a:ext uri="{FF2B5EF4-FFF2-40B4-BE49-F238E27FC236}">
                      <a16:creationId xmlns:a16="http://schemas.microsoft.com/office/drawing/2014/main" id="{0B0CF6AF-AC9F-4A68-8227-393164BFD70E}"/>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5" name="平行四边形 164">
                  <a:extLst>
                    <a:ext uri="{FF2B5EF4-FFF2-40B4-BE49-F238E27FC236}">
                      <a16:creationId xmlns:a16="http://schemas.microsoft.com/office/drawing/2014/main" id="{3A8748BC-33A3-4985-BD83-BC654B9415AA}"/>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59" name="MH_Others_1">
              <a:extLst>
                <a:ext uri="{FF2B5EF4-FFF2-40B4-BE49-F238E27FC236}">
                  <a16:creationId xmlns:a16="http://schemas.microsoft.com/office/drawing/2014/main" id="{08829865-3943-4C26-B838-E7584CE50905}"/>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34" name="矩形 33">
            <a:extLst>
              <a:ext uri="{FF2B5EF4-FFF2-40B4-BE49-F238E27FC236}">
                <a16:creationId xmlns:a16="http://schemas.microsoft.com/office/drawing/2014/main" id="{A13C444C-B823-4463-B8CB-1ADEA8D383ED}"/>
              </a:ext>
            </a:extLst>
          </p:cNvPr>
          <p:cNvSpPr/>
          <p:nvPr/>
        </p:nvSpPr>
        <p:spPr bwMode="auto">
          <a:xfrm>
            <a:off x="3532506" y="260034"/>
            <a:ext cx="2406172"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Requirements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6E560BAC-7713-4068-A7C2-45F19BEAC132}"/>
              </a:ext>
            </a:extLst>
          </p:cNvPr>
          <p:cNvSpPr txBox="1"/>
          <p:nvPr/>
        </p:nvSpPr>
        <p:spPr>
          <a:xfrm>
            <a:off x="162592" y="1243786"/>
            <a:ext cx="12042410" cy="4370427"/>
          </a:xfrm>
          <a:prstGeom prst="rect">
            <a:avLst/>
          </a:prstGeom>
          <a:noFill/>
        </p:spPr>
        <p:txBody>
          <a:bodyPr wrap="square" rtlCol="0">
            <a:spAutoFit/>
          </a:bodyPr>
          <a:lstStyle/>
          <a:p>
            <a:r>
              <a:rPr lang="en-US" altLang="zh-CN" sz="3200" b="1" dirty="0">
                <a:latin typeface="华文宋体" panose="02010600040101010101" pitchFamily="2" charset="-122"/>
                <a:ea typeface="华文宋体" panose="02010600040101010101" pitchFamily="2" charset="-122"/>
              </a:rPr>
              <a:t>Other requirements</a:t>
            </a:r>
            <a:r>
              <a:rPr lang="zh-CN" altLang="en-US" kern="100" dirty="0">
                <a:latin typeface="Times New Roman" panose="02020603050405020304" pitchFamily="18" charset="0"/>
                <a:ea typeface="仿宋" panose="02010609060101010101" pitchFamily="49" charset="-122"/>
                <a:cs typeface="Times New Roman" panose="02020603050405020304" pitchFamily="18" charset="0"/>
              </a:rPr>
              <a:t>：</a:t>
            </a:r>
            <a:endParaRPr lang="en-US" altLang="zh-CN" kern="100"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kern="100" dirty="0">
              <a:latin typeface="Times New Roman" panose="02020603050405020304" pitchFamily="18" charset="0"/>
              <a:ea typeface="仿宋" panose="02010609060101010101" pitchFamily="49" charset="-122"/>
              <a:cs typeface="Times New Roman" panose="02020603050405020304" pitchFamily="18" charset="0"/>
            </a:endParaRPr>
          </a:p>
          <a:p>
            <a:endParaRPr lang="en-US" altLang="zh-CN" kern="100" dirty="0">
              <a:latin typeface="Times New Roman" panose="02020603050405020304" pitchFamily="18" charset="0"/>
              <a:ea typeface="仿宋" panose="02010609060101010101" pitchFamily="49" charset="-122"/>
              <a:cs typeface="Times New Roman" panose="02020603050405020304" pitchFamily="18" charset="0"/>
            </a:endParaRPr>
          </a:p>
          <a:p>
            <a:r>
              <a:rPr lang="en-US" altLang="zh-CN" sz="2400" b="1" dirty="0">
                <a:latin typeface="华文中宋" panose="02010600040101010101" pitchFamily="2" charset="-122"/>
                <a:ea typeface="华文中宋" panose="02010600040101010101" pitchFamily="2" charset="-122"/>
              </a:rPr>
              <a:t>Threshold for watermarking verification</a:t>
            </a:r>
            <a:r>
              <a:rPr lang="zh-CN" altLang="en-US" sz="2400" b="1" dirty="0">
                <a:latin typeface="华文中宋" panose="02010600040101010101" pitchFamily="2" charset="-122"/>
                <a:ea typeface="华文中宋" panose="02010600040101010101" pitchFamily="2" charset="-122"/>
              </a:rPr>
              <a:t>：</a:t>
            </a:r>
            <a:endParaRPr lang="en-US" altLang="zh-CN" sz="2400" b="1" dirty="0">
              <a:latin typeface="华文中宋" panose="02010600040101010101" pitchFamily="2" charset="-122"/>
              <a:ea typeface="华文中宋" panose="02010600040101010101" pitchFamily="2" charset="-122"/>
            </a:endParaRPr>
          </a:p>
          <a:p>
            <a:r>
              <a:rPr lang="en-US" altLang="zh-CN" sz="2000" dirty="0">
                <a:solidFill>
                  <a:schemeClr val="accent1"/>
                </a:solidFill>
                <a:latin typeface="华文中宋" panose="02010600040101010101" pitchFamily="2" charset="-122"/>
                <a:ea typeface="华文中宋" panose="02010600040101010101" pitchFamily="2" charset="-122"/>
              </a:rPr>
              <a:t>	Its trade-of between and </a:t>
            </a:r>
            <a:r>
              <a:rPr lang="en-US" altLang="zh-CN" sz="2000" b="1" dirty="0">
                <a:solidFill>
                  <a:schemeClr val="accent1"/>
                </a:solidFill>
                <a:latin typeface="华文中宋" panose="02010600040101010101" pitchFamily="2" charset="-122"/>
                <a:ea typeface="华文中宋" panose="02010600040101010101" pitchFamily="2" charset="-122"/>
              </a:rPr>
              <a:t>Reliability</a:t>
            </a:r>
            <a:r>
              <a:rPr lang="en-US" altLang="zh-CN" sz="2000" dirty="0">
                <a:solidFill>
                  <a:schemeClr val="accent1"/>
                </a:solidFill>
                <a:latin typeface="华文中宋" panose="02010600040101010101" pitchFamily="2" charset="-122"/>
                <a:ea typeface="华文中宋" panose="02010600040101010101" pitchFamily="2" charset="-122"/>
              </a:rPr>
              <a:t> (false negative). and </a:t>
            </a:r>
            <a:r>
              <a:rPr lang="en-US" altLang="zh-CN" sz="2000" b="1" dirty="0">
                <a:solidFill>
                  <a:schemeClr val="accent1"/>
                </a:solidFill>
                <a:latin typeface="华文中宋" panose="02010600040101010101" pitchFamily="2" charset="-122"/>
                <a:ea typeface="华文中宋" panose="02010600040101010101" pitchFamily="2" charset="-122"/>
              </a:rPr>
              <a:t>Integrity</a:t>
            </a:r>
            <a:r>
              <a:rPr lang="en-US" altLang="zh-CN" sz="2000" dirty="0">
                <a:solidFill>
                  <a:schemeClr val="accent1"/>
                </a:solidFill>
                <a:latin typeface="华文中宋" panose="02010600040101010101" pitchFamily="2" charset="-122"/>
                <a:ea typeface="华文中宋" panose="02010600040101010101" pitchFamily="2" charset="-122"/>
              </a:rPr>
              <a:t> (false alarm).</a:t>
            </a:r>
          </a:p>
          <a:p>
            <a:endParaRPr lang="en-US" altLang="zh-CN" sz="2000"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Undetectable</a:t>
            </a:r>
          </a:p>
          <a:p>
            <a:r>
              <a:rPr lang="en-US" altLang="zh-CN" sz="2000" dirty="0">
                <a:solidFill>
                  <a:schemeClr val="accent1"/>
                </a:solidFill>
                <a:latin typeface="华文中宋" panose="02010600040101010101" pitchFamily="2" charset="-122"/>
                <a:ea typeface="华文中宋" panose="02010600040101010101" pitchFamily="2" charset="-122"/>
              </a:rPr>
              <a:t>	Embedding watermarks into DNNs leaves detectable traces, violating </a:t>
            </a:r>
            <a:r>
              <a:rPr lang="en-US" altLang="zh-CN" sz="2000" b="1" dirty="0">
                <a:solidFill>
                  <a:schemeClr val="accent1"/>
                </a:solidFill>
                <a:latin typeface="华文中宋" panose="02010600040101010101" pitchFamily="2" charset="-122"/>
                <a:ea typeface="华文中宋" panose="02010600040101010101" pitchFamily="2" charset="-122"/>
              </a:rPr>
              <a:t>Secrecy</a:t>
            </a:r>
            <a:r>
              <a:rPr lang="en-US" altLang="zh-CN" sz="2000" dirty="0">
                <a:solidFill>
                  <a:schemeClr val="accent1"/>
                </a:solidFill>
                <a:latin typeface="华文中宋" panose="02010600040101010101" pitchFamily="2" charset="-122"/>
                <a:ea typeface="华文中宋" panose="02010600040101010101" pitchFamily="2" charset="-122"/>
              </a:rPr>
              <a:t>.</a:t>
            </a:r>
          </a:p>
          <a:p>
            <a:endParaRPr lang="en-US" altLang="zh-CN" sz="2000" dirty="0">
              <a:latin typeface="华文中宋" panose="02010600040101010101" pitchFamily="2" charset="-122"/>
              <a:ea typeface="华文中宋" panose="02010600040101010101" pitchFamily="2" charset="-122"/>
            </a:endParaRPr>
          </a:p>
          <a:p>
            <a:r>
              <a:rPr lang="en-US" altLang="zh-CN" sz="2400" b="1" dirty="0" err="1">
                <a:latin typeface="华文中宋" panose="02010600040101010101" pitchFamily="2" charset="-122"/>
                <a:ea typeface="华文中宋" panose="02010600040101010101" pitchFamily="2" charset="-122"/>
              </a:rPr>
              <a:t>Nontransitability</a:t>
            </a:r>
            <a:endParaRPr lang="en-US" altLang="zh-CN" sz="2400" b="1" dirty="0">
              <a:latin typeface="华文中宋" panose="02010600040101010101" pitchFamily="2" charset="-122"/>
              <a:ea typeface="华文中宋" panose="02010600040101010101" pitchFamily="2" charset="-122"/>
            </a:endParaRPr>
          </a:p>
          <a:p>
            <a:r>
              <a:rPr lang="en-US" altLang="zh-CN" sz="2000" dirty="0">
                <a:solidFill>
                  <a:schemeClr val="accent1"/>
                </a:solidFill>
                <a:latin typeface="华文中宋" panose="02010600040101010101" pitchFamily="2" charset="-122"/>
                <a:ea typeface="华文中宋" panose="02010600040101010101" pitchFamily="2" charset="-122"/>
              </a:rPr>
              <a:t>	Adversarial examples have transferability, methods that adjust decision boundaries by triggers may violate </a:t>
            </a:r>
            <a:r>
              <a:rPr lang="en-US" altLang="zh-CN" sz="2000" b="1" dirty="0">
                <a:solidFill>
                  <a:schemeClr val="accent1"/>
                </a:solidFill>
                <a:latin typeface="华文中宋" panose="02010600040101010101" pitchFamily="2" charset="-122"/>
                <a:ea typeface="华文中宋" panose="02010600040101010101" pitchFamily="2" charset="-122"/>
              </a:rPr>
              <a:t>Integrity.</a:t>
            </a:r>
          </a:p>
          <a:p>
            <a:endParaRPr lang="en-US" altLang="zh-CN" kern="100" dirty="0">
              <a:latin typeface="Times New Roman" panose="02020603050405020304" pitchFamily="18"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814838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EF3834C6-CF58-45AB-ADA5-1C18215680A5}"/>
              </a:ext>
            </a:extLst>
          </p:cNvPr>
          <p:cNvCxnSpPr/>
          <p:nvPr/>
        </p:nvCxnSpPr>
        <p:spPr>
          <a:xfrm>
            <a:off x="203200" y="6215754"/>
            <a:ext cx="1178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A6D79D1-B8FD-4670-96F4-757AFF93C569}"/>
              </a:ext>
            </a:extLst>
          </p:cNvPr>
          <p:cNvSpPr txBox="1"/>
          <p:nvPr/>
        </p:nvSpPr>
        <p:spPr>
          <a:xfrm>
            <a:off x="618478" y="1008625"/>
            <a:ext cx="11289270" cy="5324535"/>
          </a:xfrm>
          <a:prstGeom prst="rect">
            <a:avLst/>
          </a:prstGeom>
          <a:noFill/>
        </p:spPr>
        <p:txBody>
          <a:bodyPr wrap="square">
            <a:spAutoFit/>
          </a:bodyPr>
          <a:lstStyle/>
          <a:p>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Detection</a:t>
            </a:r>
          </a:p>
          <a:p>
            <a:r>
              <a:rPr lang="en-US" altLang="zh-CN" sz="2000" dirty="0">
                <a:solidFill>
                  <a:schemeClr val="accent1"/>
                </a:solidFill>
                <a:latin typeface="华文中宋" panose="02010600040101010101" pitchFamily="2" charset="-122"/>
                <a:ea typeface="华文中宋" panose="02010600040101010101" pitchFamily="2" charset="-122"/>
              </a:rPr>
              <a:t>Detecting the existing of watermarks in the model, (the adversary can take measures in advance to avoid watermark verification)</a:t>
            </a:r>
          </a:p>
          <a:p>
            <a:endParaRPr lang="en-US" altLang="zh-CN" sz="2000" b="1" dirty="0">
              <a:latin typeface="华文中宋" panose="02010600040101010101" pitchFamily="2" charset="-122"/>
              <a:ea typeface="华文中宋" panose="02010600040101010101" pitchFamily="2" charset="-122"/>
            </a:endParaRPr>
          </a:p>
          <a:p>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Suppression</a:t>
            </a:r>
          </a:p>
          <a:p>
            <a:r>
              <a:rPr lang="en-US" altLang="zh-CN" sz="2000" dirty="0">
                <a:solidFill>
                  <a:schemeClr val="accent1"/>
                </a:solidFill>
                <a:latin typeface="华文中宋" panose="02010600040101010101" pitchFamily="2" charset="-122"/>
                <a:ea typeface="华文中宋" panose="02010600040101010101" pitchFamily="2" charset="-122"/>
              </a:rPr>
              <a:t>Suppress the behavior of triggers to avoid watermark verification</a:t>
            </a:r>
          </a:p>
          <a:p>
            <a:endParaRPr lang="en-US" altLang="zh-CN" sz="2000" b="1" dirty="0">
              <a:latin typeface="华文中宋" panose="02010600040101010101" pitchFamily="2" charset="-122"/>
              <a:ea typeface="华文中宋" panose="02010600040101010101" pitchFamily="2" charset="-122"/>
            </a:endParaRPr>
          </a:p>
          <a:p>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Removal</a:t>
            </a:r>
          </a:p>
          <a:p>
            <a:r>
              <a:rPr lang="en-US" altLang="zh-CN" sz="2000" dirty="0">
                <a:solidFill>
                  <a:schemeClr val="accent1"/>
                </a:solidFill>
                <a:latin typeface="华文中宋" panose="02010600040101010101" pitchFamily="2" charset="-122"/>
                <a:ea typeface="华文中宋" panose="02010600040101010101" pitchFamily="2" charset="-122"/>
              </a:rPr>
              <a:t>Retrain, finetuning, pruning, quantification</a:t>
            </a:r>
          </a:p>
          <a:p>
            <a:pPr>
              <a:spcBef>
                <a:spcPts val="1200"/>
              </a:spcBef>
            </a:pPr>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Overwriting</a:t>
            </a:r>
          </a:p>
          <a:p>
            <a:r>
              <a:rPr lang="en-US" altLang="zh-CN" sz="2000" dirty="0">
                <a:solidFill>
                  <a:schemeClr val="accent1"/>
                </a:solidFill>
                <a:latin typeface="华文中宋" panose="02010600040101010101" pitchFamily="2" charset="-122"/>
                <a:ea typeface="华文中宋" panose="02010600040101010101" pitchFamily="2" charset="-122"/>
              </a:rPr>
              <a:t>Adversary knows watermarking scheme and embeds new watermarks.</a:t>
            </a:r>
          </a:p>
          <a:p>
            <a:r>
              <a:rPr lang="en-US" altLang="zh-CN" sz="2000" b="1" dirty="0">
                <a:solidFill>
                  <a:schemeClr val="accent1"/>
                </a:solidFill>
                <a:latin typeface="华文中宋" panose="02010600040101010101" pitchFamily="2" charset="-122"/>
                <a:ea typeface="华文中宋" panose="02010600040101010101" pitchFamily="2" charset="-122"/>
              </a:rPr>
              <a:t>weak</a:t>
            </a:r>
            <a:r>
              <a:rPr lang="zh-CN" altLang="en-US" sz="2000" dirty="0">
                <a:solidFill>
                  <a:schemeClr val="accent1"/>
                </a:solidFill>
                <a:latin typeface="华文中宋" panose="02010600040101010101" pitchFamily="2" charset="-122"/>
                <a:ea typeface="华文中宋" panose="02010600040101010101" pitchFamily="2" charset="-122"/>
              </a:rPr>
              <a:t>：</a:t>
            </a:r>
            <a:r>
              <a:rPr lang="en-US" altLang="zh-CN" sz="2000" dirty="0">
                <a:solidFill>
                  <a:schemeClr val="accent1"/>
                </a:solidFill>
                <a:latin typeface="华文中宋" panose="02010600040101010101" pitchFamily="2" charset="-122"/>
                <a:ea typeface="华文中宋" panose="02010600040101010101" pitchFamily="2" charset="-122"/>
              </a:rPr>
              <a:t>2 watermarks coexist, so that the real owner can no longer prove his ownership</a:t>
            </a:r>
          </a:p>
          <a:p>
            <a:r>
              <a:rPr lang="en-US" altLang="zh-CN" sz="2000" b="1" dirty="0">
                <a:solidFill>
                  <a:schemeClr val="accent1"/>
                </a:solidFill>
                <a:latin typeface="华文中宋" panose="02010600040101010101" pitchFamily="2" charset="-122"/>
                <a:ea typeface="华文中宋" panose="02010600040101010101" pitchFamily="2" charset="-122"/>
              </a:rPr>
              <a:t>strong</a:t>
            </a:r>
            <a:r>
              <a:rPr lang="zh-CN" altLang="en-US" sz="2000" dirty="0">
                <a:solidFill>
                  <a:schemeClr val="accent1"/>
                </a:solidFill>
                <a:latin typeface="华文中宋" panose="02010600040101010101" pitchFamily="2" charset="-122"/>
                <a:ea typeface="华文中宋" panose="02010600040101010101" pitchFamily="2" charset="-122"/>
              </a:rPr>
              <a:t>：</a:t>
            </a:r>
            <a:r>
              <a:rPr lang="en-US" altLang="zh-CN" sz="2000" dirty="0">
                <a:solidFill>
                  <a:schemeClr val="accent1"/>
                </a:solidFill>
                <a:latin typeface="华文中宋" panose="02010600040101010101" pitchFamily="2" charset="-122"/>
                <a:ea typeface="华文中宋" panose="02010600040101010101" pitchFamily="2" charset="-122"/>
              </a:rPr>
              <a:t>Adversary replaces the watermark with a new one, taking over ownership</a:t>
            </a:r>
            <a:endParaRPr lang="zh-CN" altLang="zh-CN" sz="2000" dirty="0">
              <a:solidFill>
                <a:schemeClr val="accent1"/>
              </a:solidFill>
              <a:latin typeface="华文中宋" panose="02010600040101010101" pitchFamily="2" charset="-122"/>
              <a:ea typeface="华文中宋" panose="02010600040101010101" pitchFamily="2" charset="-122"/>
            </a:endParaRPr>
          </a:p>
          <a:p>
            <a:pPr>
              <a:spcBef>
                <a:spcPts val="1200"/>
              </a:spcBef>
            </a:pPr>
            <a:r>
              <a:rPr lang="en-US" altLang="zh-CN" b="1" dirty="0">
                <a:latin typeface="华文中宋" panose="02010600040101010101" pitchFamily="2" charset="-122"/>
                <a:ea typeface="华文中宋" panose="02010600040101010101" pitchFamily="2" charset="-122"/>
              </a:rPr>
              <a:t>Watermark</a:t>
            </a:r>
            <a:r>
              <a:rPr lang="en-US" altLang="zh-CN" sz="2400" b="1" dirty="0">
                <a:latin typeface="华文中宋" panose="02010600040101010101" pitchFamily="2" charset="-122"/>
                <a:ea typeface="华文中宋" panose="02010600040101010101" pitchFamily="2" charset="-122"/>
              </a:rPr>
              <a:t> Forging</a:t>
            </a:r>
          </a:p>
          <a:p>
            <a:r>
              <a:rPr lang="en-US" altLang="zh-CN" sz="2000" dirty="0">
                <a:solidFill>
                  <a:schemeClr val="accent1"/>
                </a:solidFill>
                <a:latin typeface="华文中宋" panose="02010600040101010101" pitchFamily="2" charset="-122"/>
                <a:ea typeface="华文中宋" panose="02010600040101010101" pitchFamily="2" charset="-122"/>
              </a:rPr>
              <a:t>Adversary uses additional triggers to forge the ownership</a:t>
            </a:r>
            <a:endParaRPr lang="zh-CN" altLang="zh-CN" sz="2000" dirty="0">
              <a:solidFill>
                <a:schemeClr val="accent1"/>
              </a:solidFill>
              <a:latin typeface="华文中宋" panose="02010600040101010101" pitchFamily="2" charset="-122"/>
              <a:ea typeface="华文中宋" panose="02010600040101010101" pitchFamily="2" charset="-122"/>
            </a:endParaRPr>
          </a:p>
        </p:txBody>
      </p:sp>
      <p:grpSp>
        <p:nvGrpSpPr>
          <p:cNvPr id="7" name="组 3">
            <a:extLst>
              <a:ext uri="{FF2B5EF4-FFF2-40B4-BE49-F238E27FC236}">
                <a16:creationId xmlns:a16="http://schemas.microsoft.com/office/drawing/2014/main" id="{1DD196E2-E021-4176-9424-BB15DB872AA9}"/>
              </a:ext>
            </a:extLst>
          </p:cNvPr>
          <p:cNvGrpSpPr>
            <a:grpSpLocks/>
          </p:cNvGrpSpPr>
          <p:nvPr/>
        </p:nvGrpSpPr>
        <p:grpSpPr bwMode="auto">
          <a:xfrm>
            <a:off x="-2857" y="164782"/>
            <a:ext cx="12377737" cy="696303"/>
            <a:chOff x="-186265" y="270933"/>
            <a:chExt cx="12378023" cy="696307"/>
          </a:xfrm>
        </p:grpSpPr>
        <p:grpSp>
          <p:nvGrpSpPr>
            <p:cNvPr id="8" name="组 4">
              <a:extLst>
                <a:ext uri="{FF2B5EF4-FFF2-40B4-BE49-F238E27FC236}">
                  <a16:creationId xmlns:a16="http://schemas.microsoft.com/office/drawing/2014/main" id="{B52898FE-AF62-40F8-B72D-AC151CDF03FF}"/>
                </a:ext>
              </a:extLst>
            </p:cNvPr>
            <p:cNvGrpSpPr>
              <a:grpSpLocks/>
            </p:cNvGrpSpPr>
            <p:nvPr/>
          </p:nvGrpSpPr>
          <p:grpSpPr bwMode="auto">
            <a:xfrm flipH="1">
              <a:off x="-186265" y="270933"/>
              <a:ext cx="12378023" cy="696307"/>
              <a:chOff x="-3026341" y="1803400"/>
              <a:chExt cx="5644092" cy="317500"/>
            </a:xfrm>
          </p:grpSpPr>
          <p:cxnSp>
            <p:nvCxnSpPr>
              <p:cNvPr id="10" name="直线连接符 7">
                <a:extLst>
                  <a:ext uri="{FF2B5EF4-FFF2-40B4-BE49-F238E27FC236}">
                    <a16:creationId xmlns:a16="http://schemas.microsoft.com/office/drawing/2014/main" id="{D25FA020-E098-498C-B5DF-77B1CCEA7ACE}"/>
                  </a:ext>
                </a:extLst>
              </p:cNvPr>
              <p:cNvCxnSpPr>
                <a:cxnSpLocks/>
              </p:cNvCxnSpPr>
              <p:nvPr/>
            </p:nvCxnSpPr>
            <p:spPr>
              <a:xfrm>
                <a:off x="-3026341" y="2117559"/>
                <a:ext cx="4182578"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11" name="组 8">
                <a:extLst>
                  <a:ext uri="{FF2B5EF4-FFF2-40B4-BE49-F238E27FC236}">
                    <a16:creationId xmlns:a16="http://schemas.microsoft.com/office/drawing/2014/main" id="{67FB8606-51FA-430D-8231-E8C84ECBAA1F}"/>
                  </a:ext>
                </a:extLst>
              </p:cNvPr>
              <p:cNvGrpSpPr>
                <a:grpSpLocks/>
              </p:cNvGrpSpPr>
              <p:nvPr/>
            </p:nvGrpSpPr>
            <p:grpSpPr bwMode="auto">
              <a:xfrm>
                <a:off x="1094317" y="1803400"/>
                <a:ext cx="1523434" cy="317500"/>
                <a:chOff x="1094317" y="1803400"/>
                <a:chExt cx="1523434" cy="317500"/>
              </a:xfrm>
            </p:grpSpPr>
            <p:sp>
              <p:nvSpPr>
                <p:cNvPr id="12" name="平行四边形 11">
                  <a:extLst>
                    <a:ext uri="{FF2B5EF4-FFF2-40B4-BE49-F238E27FC236}">
                      <a16:creationId xmlns:a16="http://schemas.microsoft.com/office/drawing/2014/main" id="{26F1F411-B069-4016-9065-535731B23E78}"/>
                    </a:ext>
                  </a:extLst>
                </p:cNvPr>
                <p:cNvSpPr/>
                <p:nvPr/>
              </p:nvSpPr>
              <p:spPr>
                <a:xfrm>
                  <a:off x="1677431" y="1803400"/>
                  <a:ext cx="940320" cy="317778"/>
                </a:xfrm>
                <a:prstGeom prst="parallelogram">
                  <a:avLst/>
                </a:prstGeom>
                <a:solidFill>
                  <a:srgbClr val="0C5BB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平行四边形 12">
                  <a:extLst>
                    <a:ext uri="{FF2B5EF4-FFF2-40B4-BE49-F238E27FC236}">
                      <a16:creationId xmlns:a16="http://schemas.microsoft.com/office/drawing/2014/main" id="{7FA5C09F-6488-4DC0-B067-154C9C3D3EE5}"/>
                    </a:ext>
                  </a:extLst>
                </p:cNvPr>
                <p:cNvSpPr/>
                <p:nvPr/>
              </p:nvSpPr>
              <p:spPr>
                <a:xfrm>
                  <a:off x="1093983" y="1803400"/>
                  <a:ext cx="241052" cy="317778"/>
                </a:xfrm>
                <a:prstGeom prst="parallelogram">
                  <a:avLst>
                    <a:gd name="adj" fmla="val 39967"/>
                  </a:avLst>
                </a:prstGeom>
                <a:solidFill>
                  <a:srgbClr val="15A1E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平行四边形 13">
                  <a:extLst>
                    <a:ext uri="{FF2B5EF4-FFF2-40B4-BE49-F238E27FC236}">
                      <a16:creationId xmlns:a16="http://schemas.microsoft.com/office/drawing/2014/main" id="{B9BEF577-D31B-4028-B9F4-2B61555C1EF1}"/>
                    </a:ext>
                  </a:extLst>
                </p:cNvPr>
                <p:cNvSpPr/>
                <p:nvPr/>
              </p:nvSpPr>
              <p:spPr>
                <a:xfrm>
                  <a:off x="1286535" y="1803400"/>
                  <a:ext cx="241776" cy="317778"/>
                </a:xfrm>
                <a:prstGeom prst="parallelogram">
                  <a:avLst>
                    <a:gd name="adj" fmla="val 39967"/>
                  </a:avLst>
                </a:prstGeom>
                <a:solidFill>
                  <a:srgbClr val="16A24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平行四边形 14">
                  <a:extLst>
                    <a:ext uri="{FF2B5EF4-FFF2-40B4-BE49-F238E27FC236}">
                      <a16:creationId xmlns:a16="http://schemas.microsoft.com/office/drawing/2014/main" id="{34F55788-28C9-4D6C-8D35-F3F4F1791EA6}"/>
                    </a:ext>
                  </a:extLst>
                </p:cNvPr>
                <p:cNvSpPr/>
                <p:nvPr/>
              </p:nvSpPr>
              <p:spPr>
                <a:xfrm>
                  <a:off x="1479087" y="1803400"/>
                  <a:ext cx="241776" cy="317778"/>
                </a:xfrm>
                <a:prstGeom prst="parallelogram">
                  <a:avLst>
                    <a:gd name="adj" fmla="val 39967"/>
                  </a:avLst>
                </a:prstGeom>
                <a:solidFill>
                  <a:srgbClr val="84CA4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377">
                    <a:defRPr/>
                  </a:pPr>
                  <a:endParaRPr kumimoji="1" lang="zh-CN" altLang="en-US" noProof="1">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9" name="MH_Others_1">
              <a:extLst>
                <a:ext uri="{FF2B5EF4-FFF2-40B4-BE49-F238E27FC236}">
                  <a16:creationId xmlns:a16="http://schemas.microsoft.com/office/drawing/2014/main" id="{4CF4504E-A5BF-49D3-9ADE-57A3280B91F0}"/>
                </a:ext>
              </a:extLst>
            </p:cNvPr>
            <p:cNvSpPr txBox="1">
              <a:spLocks noChangeArrowheads="1"/>
            </p:cNvSpPr>
            <p:nvPr>
              <p:custDataLst>
                <p:tags r:id="rId1"/>
              </p:custDataLst>
            </p:nvPr>
          </p:nvSpPr>
          <p:spPr bwMode="auto">
            <a:xfrm>
              <a:off x="372533" y="384894"/>
              <a:ext cx="1355007"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等线" panose="02010600030101010101" pitchFamily="2" charset="-122"/>
                  <a:ea typeface="等线" panose="02010600030101010101" pitchFamily="2" charset="-122"/>
                </a:defRPr>
              </a:lvl1pPr>
              <a:lvl2pPr>
                <a:defRPr>
                  <a:solidFill>
                    <a:schemeClr val="tx1"/>
                  </a:solidFill>
                  <a:latin typeface="等线" panose="02010600030101010101" pitchFamily="2" charset="-122"/>
                  <a:ea typeface="等线" panose="02010600030101010101" pitchFamily="2" charset="-122"/>
                </a:defRPr>
              </a:lvl2pPr>
              <a:lvl3pPr>
                <a:defRPr>
                  <a:solidFill>
                    <a:schemeClr val="tx1"/>
                  </a:solidFill>
                  <a:latin typeface="等线" panose="02010600030101010101" pitchFamily="2" charset="-122"/>
                  <a:ea typeface="等线" panose="02010600030101010101" pitchFamily="2" charset="-122"/>
                </a:defRPr>
              </a:lvl3pPr>
              <a:lvl4pPr>
                <a:defRPr>
                  <a:solidFill>
                    <a:schemeClr val="tx1"/>
                  </a:solidFill>
                  <a:latin typeface="等线" panose="02010600030101010101" pitchFamily="2" charset="-122"/>
                  <a:ea typeface="等线" panose="02010600030101010101" pitchFamily="2" charset="-122"/>
                </a:defRPr>
              </a:lvl4pPr>
              <a:lvl5pPr>
                <a:defRPr>
                  <a:solidFill>
                    <a:schemeClr val="tx1"/>
                  </a:solidFill>
                  <a:latin typeface="等线" panose="02010600030101010101" pitchFamily="2" charset="-122"/>
                  <a:ea typeface="等线" panose="02010600030101010101" pitchFamily="2" charset="-122"/>
                </a:defRPr>
              </a:lvl5pPr>
              <a:lvl6pPr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914377">
                <a:defRPr/>
              </a:pPr>
              <a:r>
                <a:rPr lang="en-US" altLang="zh-CN"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1</a:t>
              </a:r>
              <a:r>
                <a:rPr lang="zh-CN" altLang="zh-TW" sz="3200" b="1"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a:t>
              </a:r>
            </a:p>
          </p:txBody>
        </p:sp>
      </p:grpSp>
      <p:sp>
        <p:nvSpPr>
          <p:cNvPr id="16" name="矩形 15">
            <a:extLst>
              <a:ext uri="{FF2B5EF4-FFF2-40B4-BE49-F238E27FC236}">
                <a16:creationId xmlns:a16="http://schemas.microsoft.com/office/drawing/2014/main" id="{C9B6E542-2DF5-465D-A04B-CB7993F05B4A}"/>
              </a:ext>
            </a:extLst>
          </p:cNvPr>
          <p:cNvSpPr/>
          <p:nvPr/>
        </p:nvSpPr>
        <p:spPr bwMode="auto">
          <a:xfrm>
            <a:off x="3532506" y="260034"/>
            <a:ext cx="1574149" cy="584775"/>
          </a:xfrm>
          <a:prstGeom prst="rect">
            <a:avLst/>
          </a:prstGeom>
        </p:spPr>
        <p:txBody>
          <a:bodyPr wrap="none">
            <a:spAutoFit/>
          </a:bodyPr>
          <a:lstStyle/>
          <a:p>
            <a:r>
              <a:rPr lang="en-US" altLang="zh-CN" sz="3200" b="1" spc="300" noProof="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I|</a:t>
            </a:r>
            <a:r>
              <a:rPr lang="en-US" altLang="zh-CN" sz="2000" b="1" noProof="1">
                <a:solidFill>
                  <a:schemeClr val="tx1">
                    <a:lumMod val="85000"/>
                    <a:lumOff val="15000"/>
                  </a:schemeClr>
                </a:solidFill>
                <a:latin typeface="微软雅黑" panose="020B0503020204020204" pitchFamily="34" charset="-122"/>
                <a:ea typeface="微软雅黑" panose="020B0503020204020204" pitchFamily="34" charset="-122"/>
              </a:rPr>
              <a:t>Attacks </a:t>
            </a:r>
            <a:endParaRPr lang="zh-CN" altLang="en-US" b="1"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0662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2835</Words>
  <Application>Microsoft Office PowerPoint</Application>
  <PresentationFormat>宽屏</PresentationFormat>
  <Paragraphs>637</Paragraphs>
  <Slides>47</Slides>
  <Notes>30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47</vt:i4>
      </vt:variant>
    </vt:vector>
  </HeadingPairs>
  <TitlesOfParts>
    <vt:vector size="62" baseType="lpstr">
      <vt:lpstr>等线</vt:lpstr>
      <vt:lpstr>等线 Light</vt:lpstr>
      <vt:lpstr>黑体</vt:lpstr>
      <vt:lpstr>华文宋体</vt:lpstr>
      <vt:lpstr>华文中宋</vt:lpstr>
      <vt:lpstr>微软雅黑</vt:lpstr>
      <vt:lpstr>Arial</vt:lpstr>
      <vt:lpstr>Cambria Math</vt:lpstr>
      <vt:lpstr>Roboto</vt:lpstr>
      <vt:lpstr>Times</vt:lpstr>
      <vt:lpstr>Times New Roman</vt:lpstr>
      <vt:lpstr>Wingdings</vt:lpstr>
      <vt:lpstr>Office 主题​​</vt:lpstr>
      <vt:lpstr>MathType 7.0 Equation</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Jumpy cat</dc:creator>
  <cp:lastModifiedBy>Jumpy cat</cp:lastModifiedBy>
  <cp:revision>67</cp:revision>
  <dcterms:created xsi:type="dcterms:W3CDTF">2022-01-13T22:06:42Z</dcterms:created>
  <dcterms:modified xsi:type="dcterms:W3CDTF">2022-02-04T05:13:00Z</dcterms:modified>
</cp:coreProperties>
</file>